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3.xml" ContentType="application/vnd.openxmlformats-officedocument.theme+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theme/theme4.xml" ContentType="application/vnd.openxmlformats-officedocument.theme+xml"/>
  <Override PartName="/ppt/theme/theme5.xml" ContentType="application/vnd.openxmlformats-officedocument.theme+xml"/>
  <Override PartName="/ppt/tags/tag281.xml" ContentType="application/vnd.openxmlformats-officedocument.presentationml.tags+xml"/>
  <Override PartName="/ppt/tags/tag282.xml" ContentType="application/vnd.openxmlformats-officedocument.presentationml.tags+xml"/>
  <Override PartName="/ppt/notesSlides/notesSlide1.xml" ContentType="application/vnd.openxmlformats-officedocument.presentationml.notesSlide+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notesSlides/notesSlide2.xml" ContentType="application/vnd.openxmlformats-officedocument.presentationml.notesSlide+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notesSlides/notesSlide3.xml" ContentType="application/vnd.openxmlformats-officedocument.presentationml.notesSlide+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notesSlides/notesSlide21.xml" ContentType="application/vnd.openxmlformats-officedocument.presentationml.notesSlide+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4" r:id="rId2"/>
    <p:sldMasterId id="2147483683" r:id="rId3"/>
  </p:sldMasterIdLst>
  <p:notesMasterIdLst>
    <p:notesMasterId r:id="rId26"/>
  </p:notesMasterIdLst>
  <p:handoutMasterIdLst>
    <p:handoutMasterId r:id="rId27"/>
  </p:handoutMasterIdLst>
  <p:sldIdLst>
    <p:sldId id="1005" r:id="rId4"/>
    <p:sldId id="1143" r:id="rId5"/>
    <p:sldId id="1116" r:id="rId6"/>
    <p:sldId id="1144" r:id="rId7"/>
    <p:sldId id="1117" r:id="rId8"/>
    <p:sldId id="1118" r:id="rId9"/>
    <p:sldId id="1119" r:id="rId10"/>
    <p:sldId id="1122" r:id="rId11"/>
    <p:sldId id="1146" r:id="rId12"/>
    <p:sldId id="1123" r:id="rId13"/>
    <p:sldId id="1124" r:id="rId14"/>
    <p:sldId id="1128" r:id="rId15"/>
    <p:sldId id="1130" r:id="rId16"/>
    <p:sldId id="1131" r:id="rId17"/>
    <p:sldId id="1132" r:id="rId18"/>
    <p:sldId id="1129" r:id="rId19"/>
    <p:sldId id="1147" r:id="rId20"/>
    <p:sldId id="1133" r:id="rId21"/>
    <p:sldId id="1134" r:id="rId22"/>
    <p:sldId id="1136" r:id="rId23"/>
    <p:sldId id="1142" r:id="rId24"/>
    <p:sldId id="1141" r:id="rId2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幸全" initials="幸全" lastIdx="1" clrIdx="0"/>
  <p:cmAuthor id="75" name="作者" initials="A" lastIdx="0" clrIdx="24"/>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FFAB03"/>
    <a:srgbClr val="EC660E"/>
    <a:srgbClr val="ED7110"/>
    <a:srgbClr val="2C2E2E"/>
    <a:srgbClr val="FC3903"/>
    <a:srgbClr val="FC7F0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921" autoAdjust="0"/>
    <p:restoredTop sz="94660"/>
  </p:normalViewPr>
  <p:slideViewPr>
    <p:cSldViewPr snapToGrid="0">
      <p:cViewPr varScale="1">
        <p:scale>
          <a:sx n="112" d="100"/>
          <a:sy n="112" d="100"/>
        </p:scale>
        <p:origin x="126" y="18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notesMaster" Target="notesMasters/notesMaster1.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commentAuthors" Target="commentAuthor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handoutMaster" Target="handoutMasters/handoutMaster1.xml"/><Relationship Id="rId3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2020/9/25</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D1FFB24-30CC-430A-835B-FF44FF221C43}" type="datetimeFigureOut">
              <a:rPr lang="zh-CN" altLang="en-US" smtClean="0"/>
              <a:t>2020/9/25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42DB410-44E2-4E54-8D52-419DA5C9F915}"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7FF2212-99AC-4247-8D0C-0292924B26BB}"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7FF2212-99AC-4247-8D0C-0292924B26BB}" type="slidenum">
              <a:rPr lang="zh-CN" altLang="en-US" smtClean="0"/>
              <a:t>10</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7FF2212-99AC-4247-8D0C-0292924B26BB}" type="slidenum">
              <a:rPr lang="zh-CN" altLang="en-US" smtClean="0"/>
              <a:t>11</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7FF2212-99AC-4247-8D0C-0292924B26BB}" type="slidenum">
              <a:rPr lang="zh-CN" altLang="en-US" smtClean="0"/>
              <a:t>12</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7FF2212-99AC-4247-8D0C-0292924B26BB}" type="slidenum">
              <a:rPr lang="zh-CN" altLang="en-US" smtClean="0"/>
              <a:t>13</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7FF2212-99AC-4247-8D0C-0292924B26BB}" type="slidenum">
              <a:rPr lang="zh-CN" altLang="en-US" smtClean="0"/>
              <a:t>14</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7FF2212-99AC-4247-8D0C-0292924B26BB}" type="slidenum">
              <a:rPr lang="zh-CN" altLang="en-US" smtClean="0"/>
              <a:t>15</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7FF2212-99AC-4247-8D0C-0292924B26BB}" type="slidenum">
              <a:rPr lang="zh-CN" altLang="en-US" smtClean="0"/>
              <a:t>16</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7FF2212-99AC-4247-8D0C-0292924B26BB}" type="slidenum">
              <a:rPr lang="zh-CN" altLang="en-US" smtClean="0"/>
              <a:t>17</a:t>
            </a:fld>
            <a:endParaRPr lang="zh-CN" altLang="en-US"/>
          </a:p>
        </p:txBody>
      </p:sp>
    </p:spTree>
    <p:extLst>
      <p:ext uri="{BB962C8B-B14F-4D97-AF65-F5344CB8AC3E}">
        <p14:creationId xmlns:p14="http://schemas.microsoft.com/office/powerpoint/2010/main" val="31238101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7FF2212-99AC-4247-8D0C-0292924B26BB}" type="slidenum">
              <a:rPr lang="zh-CN" altLang="en-US" smtClean="0"/>
              <a:t>18</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7FF2212-99AC-4247-8D0C-0292924B26BB}" type="slidenum">
              <a:rPr lang="zh-CN" altLang="en-US" smtClean="0"/>
              <a:t>19</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7FF2212-99AC-4247-8D0C-0292924B26BB}"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7FF2212-99AC-4247-8D0C-0292924B26BB}" type="slidenum">
              <a:rPr lang="zh-CN" altLang="en-US" smtClean="0"/>
              <a:t>20</a:t>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7FF2212-99AC-4247-8D0C-0292924B26BB}" type="slidenum">
              <a:rPr lang="zh-CN" altLang="en-US" smtClean="0"/>
              <a:t>21</a:t>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7FF2212-99AC-4247-8D0C-0292924B26BB}" type="slidenum">
              <a:rPr lang="zh-CN" altLang="en-US" smtClean="0"/>
              <a:t>22</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7FF2212-99AC-4247-8D0C-0292924B26BB}" type="slidenum">
              <a:rPr lang="zh-CN" altLang="en-US" smtClean="0"/>
              <a:t>3</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7FF2212-99AC-4247-8D0C-0292924B26BB}" type="slidenum">
              <a:rPr lang="zh-CN" altLang="en-US" smtClean="0"/>
              <a:t>4</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7FF2212-99AC-4247-8D0C-0292924B26BB}" type="slidenum">
              <a:rPr lang="zh-CN" altLang="en-US" smtClean="0"/>
              <a:t>5</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7FF2212-99AC-4247-8D0C-0292924B26BB}" type="slidenum">
              <a:rPr lang="zh-CN" altLang="en-US" smtClean="0"/>
              <a:t>6</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7FF2212-99AC-4247-8D0C-0292924B26BB}" type="slidenum">
              <a:rPr lang="zh-CN" altLang="en-US" smtClean="0"/>
              <a:t>7</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7FF2212-99AC-4247-8D0C-0292924B26BB}" type="slidenum">
              <a:rPr lang="zh-CN" altLang="en-US" smtClean="0"/>
              <a:t>8</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7FF2212-99AC-4247-8D0C-0292924B26BB}" type="slidenum">
              <a:rPr lang="zh-CN" altLang="en-US" smtClean="0"/>
              <a:t>9</a:t>
            </a:fld>
            <a:endParaRPr lang="zh-CN" altLang="en-US"/>
          </a:p>
        </p:txBody>
      </p:sp>
    </p:spTree>
    <p:extLst>
      <p:ext uri="{BB962C8B-B14F-4D97-AF65-F5344CB8AC3E}">
        <p14:creationId xmlns:p14="http://schemas.microsoft.com/office/powerpoint/2010/main" val="4670193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tags" Target="../tags/tag9.xml"/><Relationship Id="rId7" Type="http://schemas.openxmlformats.org/officeDocument/2006/relationships/slideMaster" Target="../slideMasters/slideMaster2.xml"/><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tags" Target="../tags/tag12.xml"/><Relationship Id="rId5" Type="http://schemas.openxmlformats.org/officeDocument/2006/relationships/tags" Target="../tags/tag11.xml"/><Relationship Id="rId4" Type="http://schemas.openxmlformats.org/officeDocument/2006/relationships/tags" Target="../tags/tag10.xml"/><Relationship Id="rId9" Type="http://schemas.openxmlformats.org/officeDocument/2006/relationships/image" Target="file:///C:\Users\D69LXP2\Desktop\400px_tools/pic_temp/pic_sup.png" TargetMode="External"/></Relationships>
</file>

<file path=ppt/slideLayouts/_rels/slideLayout17.xml.rels><?xml version="1.0" encoding="UTF-8" standalone="yes"?>
<Relationships xmlns="http://schemas.openxmlformats.org/package/2006/relationships"><Relationship Id="rId8" Type="http://schemas.openxmlformats.org/officeDocument/2006/relationships/slideMaster" Target="../slideMasters/slideMaster2.xml"/><Relationship Id="rId3" Type="http://schemas.openxmlformats.org/officeDocument/2006/relationships/tags" Target="../tags/tag15.xml"/><Relationship Id="rId7" Type="http://schemas.openxmlformats.org/officeDocument/2006/relationships/tags" Target="../tags/tag19.xml"/><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tags" Target="../tags/tag18.xml"/><Relationship Id="rId5" Type="http://schemas.openxmlformats.org/officeDocument/2006/relationships/tags" Target="../tags/tag17.xml"/><Relationship Id="rId10" Type="http://schemas.openxmlformats.org/officeDocument/2006/relationships/image" Target="file:///C:\Users\D69LXP2\Desktop\400px_tools/pic_temp/pic_sup.png" TargetMode="External"/><Relationship Id="rId4" Type="http://schemas.openxmlformats.org/officeDocument/2006/relationships/tags" Target="../tags/tag16.xml"/><Relationship Id="rId9"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tags" Target="../tags/tag22.xml"/><Relationship Id="rId7" Type="http://schemas.openxmlformats.org/officeDocument/2006/relationships/slideMaster" Target="../slideMasters/slideMaster2.xml"/><Relationship Id="rId2" Type="http://schemas.openxmlformats.org/officeDocument/2006/relationships/tags" Target="../tags/tag21.xml"/><Relationship Id="rId1" Type="http://schemas.openxmlformats.org/officeDocument/2006/relationships/tags" Target="../tags/tag20.xml"/><Relationship Id="rId6" Type="http://schemas.openxmlformats.org/officeDocument/2006/relationships/tags" Target="../tags/tag25.xml"/><Relationship Id="rId5" Type="http://schemas.openxmlformats.org/officeDocument/2006/relationships/tags" Target="../tags/tag24.xml"/><Relationship Id="rId4" Type="http://schemas.openxmlformats.org/officeDocument/2006/relationships/tags" Target="../tags/tag23.xml"/><Relationship Id="rId9" Type="http://schemas.openxmlformats.org/officeDocument/2006/relationships/image" Target="file:///C:\Users\D69LXP2\Desktop\400px_tools/pic_temp/pic_sup.png" TargetMode="External"/></Relationships>
</file>

<file path=ppt/slideLayouts/_rels/slideLayout19.xml.rels><?xml version="1.0" encoding="UTF-8" standalone="yes"?>
<Relationships xmlns="http://schemas.openxmlformats.org/package/2006/relationships"><Relationship Id="rId8" Type="http://schemas.openxmlformats.org/officeDocument/2006/relationships/tags" Target="../tags/tag33.xml"/><Relationship Id="rId3" Type="http://schemas.openxmlformats.org/officeDocument/2006/relationships/tags" Target="../tags/tag28.xml"/><Relationship Id="rId7" Type="http://schemas.openxmlformats.org/officeDocument/2006/relationships/tags" Target="../tags/tag32.xml"/><Relationship Id="rId2" Type="http://schemas.openxmlformats.org/officeDocument/2006/relationships/tags" Target="../tags/tag27.xml"/><Relationship Id="rId1" Type="http://schemas.openxmlformats.org/officeDocument/2006/relationships/tags" Target="../tags/tag26.xml"/><Relationship Id="rId6" Type="http://schemas.openxmlformats.org/officeDocument/2006/relationships/tags" Target="../tags/tag31.xml"/><Relationship Id="rId11" Type="http://schemas.openxmlformats.org/officeDocument/2006/relationships/image" Target="file:///C:\Users\D69LXP2\Desktop\400px_tools/pic_temp/pic_sup.png" TargetMode="External"/><Relationship Id="rId5" Type="http://schemas.openxmlformats.org/officeDocument/2006/relationships/tags" Target="../tags/tag30.xml"/><Relationship Id="rId10" Type="http://schemas.openxmlformats.org/officeDocument/2006/relationships/image" Target="../media/image2.png"/><Relationship Id="rId4" Type="http://schemas.openxmlformats.org/officeDocument/2006/relationships/tags" Target="../tags/tag29.xml"/><Relationship Id="rId9"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8" Type="http://schemas.openxmlformats.org/officeDocument/2006/relationships/tags" Target="../tags/tag41.xml"/><Relationship Id="rId13" Type="http://schemas.openxmlformats.org/officeDocument/2006/relationships/image" Target="file:///C:\Users\D69LXP2\Desktop\400px_tools/pic_temp/pic_sup.png" TargetMode="External"/><Relationship Id="rId3" Type="http://schemas.openxmlformats.org/officeDocument/2006/relationships/tags" Target="../tags/tag36.xml"/><Relationship Id="rId7" Type="http://schemas.openxmlformats.org/officeDocument/2006/relationships/tags" Target="../tags/tag40.xml"/><Relationship Id="rId12" Type="http://schemas.openxmlformats.org/officeDocument/2006/relationships/image" Target="../media/image2.png"/><Relationship Id="rId2" Type="http://schemas.openxmlformats.org/officeDocument/2006/relationships/tags" Target="../tags/tag35.xml"/><Relationship Id="rId1" Type="http://schemas.openxmlformats.org/officeDocument/2006/relationships/tags" Target="../tags/tag34.xml"/><Relationship Id="rId6" Type="http://schemas.openxmlformats.org/officeDocument/2006/relationships/tags" Target="../tags/tag39.xml"/><Relationship Id="rId11" Type="http://schemas.openxmlformats.org/officeDocument/2006/relationships/slideMaster" Target="../slideMasters/slideMaster2.xml"/><Relationship Id="rId5" Type="http://schemas.openxmlformats.org/officeDocument/2006/relationships/tags" Target="../tags/tag38.xml"/><Relationship Id="rId10" Type="http://schemas.openxmlformats.org/officeDocument/2006/relationships/tags" Target="../tags/tag43.xml"/><Relationship Id="rId4" Type="http://schemas.openxmlformats.org/officeDocument/2006/relationships/tags" Target="../tags/tag37.xml"/><Relationship Id="rId9" Type="http://schemas.openxmlformats.org/officeDocument/2006/relationships/tags" Target="../tags/tag42.xml"/></Relationships>
</file>

<file path=ppt/slideLayouts/_rels/slideLayout21.xml.rels><?xml version="1.0" encoding="UTF-8" standalone="yes"?>
<Relationships xmlns="http://schemas.openxmlformats.org/package/2006/relationships"><Relationship Id="rId8" Type="http://schemas.openxmlformats.org/officeDocument/2006/relationships/slideMaster" Target="../slideMasters/slideMaster2.xml"/><Relationship Id="rId3" Type="http://schemas.openxmlformats.org/officeDocument/2006/relationships/tags" Target="../tags/tag46.xml"/><Relationship Id="rId7" Type="http://schemas.openxmlformats.org/officeDocument/2006/relationships/tags" Target="../tags/tag50.xml"/><Relationship Id="rId2" Type="http://schemas.openxmlformats.org/officeDocument/2006/relationships/tags" Target="../tags/tag45.xml"/><Relationship Id="rId1" Type="http://schemas.openxmlformats.org/officeDocument/2006/relationships/tags" Target="../tags/tag44.xml"/><Relationship Id="rId6" Type="http://schemas.openxmlformats.org/officeDocument/2006/relationships/tags" Target="../tags/tag49.xml"/><Relationship Id="rId5" Type="http://schemas.openxmlformats.org/officeDocument/2006/relationships/tags" Target="../tags/tag48.xml"/><Relationship Id="rId10" Type="http://schemas.openxmlformats.org/officeDocument/2006/relationships/image" Target="file:///C:\Users\D69LXP2\Desktop\400px_tools/pic_temp/whole_pic.png" TargetMode="External"/><Relationship Id="rId4" Type="http://schemas.openxmlformats.org/officeDocument/2006/relationships/tags" Target="../tags/tag47.xml"/><Relationship Id="rId9" Type="http://schemas.openxmlformats.org/officeDocument/2006/relationships/image" Target="../media/image3.png"/></Relationships>
</file>

<file path=ppt/slideLayouts/_rels/slideLayout22.xml.rels><?xml version="1.0" encoding="UTF-8" standalone="yes"?>
<Relationships xmlns="http://schemas.openxmlformats.org/package/2006/relationships"><Relationship Id="rId3" Type="http://schemas.openxmlformats.org/officeDocument/2006/relationships/tags" Target="../tags/tag53.xml"/><Relationship Id="rId2" Type="http://schemas.openxmlformats.org/officeDocument/2006/relationships/tags" Target="../tags/tag52.xml"/><Relationship Id="rId1" Type="http://schemas.openxmlformats.org/officeDocument/2006/relationships/tags" Target="../tags/tag51.xml"/><Relationship Id="rId4"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8" Type="http://schemas.openxmlformats.org/officeDocument/2006/relationships/tags" Target="../tags/tag61.xml"/><Relationship Id="rId3" Type="http://schemas.openxmlformats.org/officeDocument/2006/relationships/tags" Target="../tags/tag56.xml"/><Relationship Id="rId7" Type="http://schemas.openxmlformats.org/officeDocument/2006/relationships/tags" Target="../tags/tag60.xml"/><Relationship Id="rId2" Type="http://schemas.openxmlformats.org/officeDocument/2006/relationships/tags" Target="../tags/tag55.xml"/><Relationship Id="rId1" Type="http://schemas.openxmlformats.org/officeDocument/2006/relationships/tags" Target="../tags/tag54.xml"/><Relationship Id="rId6" Type="http://schemas.openxmlformats.org/officeDocument/2006/relationships/tags" Target="../tags/tag59.xml"/><Relationship Id="rId11" Type="http://schemas.openxmlformats.org/officeDocument/2006/relationships/image" Target="file:///C:\Users\D69LXP2\Desktop\400px_tools/pic_temp/pic_sup.png" TargetMode="External"/><Relationship Id="rId5" Type="http://schemas.openxmlformats.org/officeDocument/2006/relationships/tags" Target="../tags/tag58.xml"/><Relationship Id="rId10" Type="http://schemas.openxmlformats.org/officeDocument/2006/relationships/image" Target="../media/image2.png"/><Relationship Id="rId4" Type="http://schemas.openxmlformats.org/officeDocument/2006/relationships/tags" Target="../tags/tag57.xml"/><Relationship Id="rId9"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8" Type="http://schemas.openxmlformats.org/officeDocument/2006/relationships/slideMaster" Target="../slideMasters/slideMaster2.xml"/><Relationship Id="rId3" Type="http://schemas.openxmlformats.org/officeDocument/2006/relationships/tags" Target="../tags/tag64.xml"/><Relationship Id="rId7" Type="http://schemas.openxmlformats.org/officeDocument/2006/relationships/tags" Target="../tags/tag68.xml"/><Relationship Id="rId2" Type="http://schemas.openxmlformats.org/officeDocument/2006/relationships/tags" Target="../tags/tag63.xml"/><Relationship Id="rId1" Type="http://schemas.openxmlformats.org/officeDocument/2006/relationships/tags" Target="../tags/tag62.xml"/><Relationship Id="rId6" Type="http://schemas.openxmlformats.org/officeDocument/2006/relationships/tags" Target="../tags/tag67.xml"/><Relationship Id="rId5" Type="http://schemas.openxmlformats.org/officeDocument/2006/relationships/tags" Target="../tags/tag66.xml"/><Relationship Id="rId10" Type="http://schemas.openxmlformats.org/officeDocument/2006/relationships/image" Target="file:///C:\Users\D69LXP2\Desktop\400px_tools/pic_temp/pic_sup.png" TargetMode="External"/><Relationship Id="rId4" Type="http://schemas.openxmlformats.org/officeDocument/2006/relationships/tags" Target="../tags/tag65.xml"/><Relationship Id="rId9" Type="http://schemas.openxmlformats.org/officeDocument/2006/relationships/image" Target="../media/image2.png"/></Relationships>
</file>

<file path=ppt/slideLayouts/_rels/slideLayout25.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tags" Target="../tags/tag71.xml"/><Relationship Id="rId7" Type="http://schemas.openxmlformats.org/officeDocument/2006/relationships/slideMaster" Target="../slideMasters/slideMaster2.xml"/><Relationship Id="rId2" Type="http://schemas.openxmlformats.org/officeDocument/2006/relationships/tags" Target="../tags/tag70.xml"/><Relationship Id="rId1" Type="http://schemas.openxmlformats.org/officeDocument/2006/relationships/tags" Target="../tags/tag69.xml"/><Relationship Id="rId6" Type="http://schemas.openxmlformats.org/officeDocument/2006/relationships/tags" Target="../tags/tag74.xml"/><Relationship Id="rId5" Type="http://schemas.openxmlformats.org/officeDocument/2006/relationships/tags" Target="../tags/tag73.xml"/><Relationship Id="rId4" Type="http://schemas.openxmlformats.org/officeDocument/2006/relationships/tags" Target="../tags/tag72.xml"/><Relationship Id="rId9" Type="http://schemas.openxmlformats.org/officeDocument/2006/relationships/image" Target="file:///C:\Users\D69LXP2\Desktop\400px_tools/pic_temp/pic_sup.png" TargetMode="External"/></Relationships>
</file>

<file path=ppt/slideLayouts/_rels/slideLayout26.xml.rels><?xml version="1.0" encoding="UTF-8" standalone="yes"?>
<Relationships xmlns="http://schemas.openxmlformats.org/package/2006/relationships"><Relationship Id="rId8" Type="http://schemas.openxmlformats.org/officeDocument/2006/relationships/slideMaster" Target="../slideMasters/slideMaster2.xml"/><Relationship Id="rId3" Type="http://schemas.openxmlformats.org/officeDocument/2006/relationships/tags" Target="../tags/tag77.xml"/><Relationship Id="rId7" Type="http://schemas.openxmlformats.org/officeDocument/2006/relationships/tags" Target="../tags/tag81.xml"/><Relationship Id="rId2" Type="http://schemas.openxmlformats.org/officeDocument/2006/relationships/tags" Target="../tags/tag76.xml"/><Relationship Id="rId1" Type="http://schemas.openxmlformats.org/officeDocument/2006/relationships/tags" Target="../tags/tag75.xml"/><Relationship Id="rId6" Type="http://schemas.openxmlformats.org/officeDocument/2006/relationships/tags" Target="../tags/tag80.xml"/><Relationship Id="rId5" Type="http://schemas.openxmlformats.org/officeDocument/2006/relationships/tags" Target="../tags/tag79.xml"/><Relationship Id="rId10" Type="http://schemas.openxmlformats.org/officeDocument/2006/relationships/image" Target="file:///C:\Users\D69LXP2\Desktop\400px_tools/pic_temp/pic_sup.png" TargetMode="External"/><Relationship Id="rId4" Type="http://schemas.openxmlformats.org/officeDocument/2006/relationships/tags" Target="../tags/tag78.xml"/><Relationship Id="rId9" Type="http://schemas.openxmlformats.org/officeDocument/2006/relationships/image" Target="../media/image2.png"/></Relationships>
</file>

<file path=ppt/slideLayouts/_rels/slideLayout27.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tags" Target="../tags/tag84.xml"/><Relationship Id="rId7" Type="http://schemas.openxmlformats.org/officeDocument/2006/relationships/slideMaster" Target="../slideMasters/slideMaster2.xml"/><Relationship Id="rId2" Type="http://schemas.openxmlformats.org/officeDocument/2006/relationships/tags" Target="../tags/tag83.xml"/><Relationship Id="rId1" Type="http://schemas.openxmlformats.org/officeDocument/2006/relationships/tags" Target="../tags/tag82.xml"/><Relationship Id="rId6" Type="http://schemas.openxmlformats.org/officeDocument/2006/relationships/tags" Target="../tags/tag87.xml"/><Relationship Id="rId5" Type="http://schemas.openxmlformats.org/officeDocument/2006/relationships/tags" Target="../tags/tag86.xml"/><Relationship Id="rId4" Type="http://schemas.openxmlformats.org/officeDocument/2006/relationships/tags" Target="../tags/tag85.xml"/><Relationship Id="rId9" Type="http://schemas.openxmlformats.org/officeDocument/2006/relationships/image" Target="file:///C:\Users\D69LXP2\Desktop\400px_tools/pic_temp/pic_sup.png" TargetMode="External"/></Relationships>
</file>

<file path=ppt/slideLayouts/_rels/slideLayout28.xml.rels><?xml version="1.0" encoding="UTF-8" standalone="yes"?>
<Relationships xmlns="http://schemas.openxmlformats.org/package/2006/relationships"><Relationship Id="rId8" Type="http://schemas.openxmlformats.org/officeDocument/2006/relationships/slideMaster" Target="../slideMasters/slideMaster2.xml"/><Relationship Id="rId3" Type="http://schemas.openxmlformats.org/officeDocument/2006/relationships/tags" Target="../tags/tag90.xml"/><Relationship Id="rId7" Type="http://schemas.openxmlformats.org/officeDocument/2006/relationships/tags" Target="../tags/tag94.xml"/><Relationship Id="rId2" Type="http://schemas.openxmlformats.org/officeDocument/2006/relationships/tags" Target="../tags/tag89.xml"/><Relationship Id="rId1" Type="http://schemas.openxmlformats.org/officeDocument/2006/relationships/tags" Target="../tags/tag88.xml"/><Relationship Id="rId6" Type="http://schemas.openxmlformats.org/officeDocument/2006/relationships/tags" Target="../tags/tag93.xml"/><Relationship Id="rId5" Type="http://schemas.openxmlformats.org/officeDocument/2006/relationships/tags" Target="../tags/tag92.xml"/><Relationship Id="rId10" Type="http://schemas.openxmlformats.org/officeDocument/2006/relationships/image" Target="file:///C:\Users\D69LXP2\Desktop\400px_tools/pic_temp/pic_sup.png" TargetMode="External"/><Relationship Id="rId4" Type="http://schemas.openxmlformats.org/officeDocument/2006/relationships/tags" Target="../tags/tag91.xml"/><Relationship Id="rId9" Type="http://schemas.openxmlformats.org/officeDocument/2006/relationships/image" Target="../media/image2.png"/></Relationships>
</file>

<file path=ppt/slideLayouts/_rels/slideLayout29.xml.rels><?xml version="1.0" encoding="UTF-8" standalone="yes"?>
<Relationships xmlns="http://schemas.openxmlformats.org/package/2006/relationships"><Relationship Id="rId8" Type="http://schemas.openxmlformats.org/officeDocument/2006/relationships/tags" Target="../tags/tag102.xml"/><Relationship Id="rId3" Type="http://schemas.openxmlformats.org/officeDocument/2006/relationships/tags" Target="../tags/tag97.xml"/><Relationship Id="rId7" Type="http://schemas.openxmlformats.org/officeDocument/2006/relationships/tags" Target="../tags/tag101.xml"/><Relationship Id="rId12" Type="http://schemas.openxmlformats.org/officeDocument/2006/relationships/image" Target="file:///C:\Users\D69LXP2\Desktop\400px_tools/pic_temp/pic_sup.png" TargetMode="External"/><Relationship Id="rId2" Type="http://schemas.openxmlformats.org/officeDocument/2006/relationships/tags" Target="../tags/tag96.xml"/><Relationship Id="rId1" Type="http://schemas.openxmlformats.org/officeDocument/2006/relationships/tags" Target="../tags/tag95.xml"/><Relationship Id="rId6" Type="http://schemas.openxmlformats.org/officeDocument/2006/relationships/tags" Target="../tags/tag100.xml"/><Relationship Id="rId11" Type="http://schemas.openxmlformats.org/officeDocument/2006/relationships/image" Target="../media/image2.png"/><Relationship Id="rId5" Type="http://schemas.openxmlformats.org/officeDocument/2006/relationships/tags" Target="../tags/tag99.xml"/><Relationship Id="rId10" Type="http://schemas.openxmlformats.org/officeDocument/2006/relationships/slideMaster" Target="../slideMasters/slideMaster2.xml"/><Relationship Id="rId4" Type="http://schemas.openxmlformats.org/officeDocument/2006/relationships/tags" Target="../tags/tag98.xml"/><Relationship Id="rId9" Type="http://schemas.openxmlformats.org/officeDocument/2006/relationships/tags" Target="../tags/tag10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8" Type="http://schemas.openxmlformats.org/officeDocument/2006/relationships/tags" Target="../tags/tag111.xml"/><Relationship Id="rId3" Type="http://schemas.openxmlformats.org/officeDocument/2006/relationships/tags" Target="../tags/tag106.xml"/><Relationship Id="rId7" Type="http://schemas.openxmlformats.org/officeDocument/2006/relationships/tags" Target="../tags/tag110.xml"/><Relationship Id="rId12" Type="http://schemas.openxmlformats.org/officeDocument/2006/relationships/image" Target="file:///C:\Users\D69LXP2\Desktop\400px_tools/pic_temp/pic_sup.png" TargetMode="External"/><Relationship Id="rId2" Type="http://schemas.openxmlformats.org/officeDocument/2006/relationships/tags" Target="../tags/tag105.xml"/><Relationship Id="rId1" Type="http://schemas.openxmlformats.org/officeDocument/2006/relationships/tags" Target="../tags/tag104.xml"/><Relationship Id="rId6" Type="http://schemas.openxmlformats.org/officeDocument/2006/relationships/tags" Target="../tags/tag109.xml"/><Relationship Id="rId11" Type="http://schemas.openxmlformats.org/officeDocument/2006/relationships/image" Target="../media/image2.png"/><Relationship Id="rId5" Type="http://schemas.openxmlformats.org/officeDocument/2006/relationships/tags" Target="../tags/tag108.xml"/><Relationship Id="rId10" Type="http://schemas.openxmlformats.org/officeDocument/2006/relationships/slideMaster" Target="../slideMasters/slideMaster2.xml"/><Relationship Id="rId4" Type="http://schemas.openxmlformats.org/officeDocument/2006/relationships/tags" Target="../tags/tag107.xml"/><Relationship Id="rId9" Type="http://schemas.openxmlformats.org/officeDocument/2006/relationships/tags" Target="../tags/tag112.xml"/></Relationships>
</file>

<file path=ppt/slideLayouts/_rels/slideLayout31.xml.rels><?xml version="1.0" encoding="UTF-8" standalone="yes"?>
<Relationships xmlns="http://schemas.openxmlformats.org/package/2006/relationships"><Relationship Id="rId8" Type="http://schemas.openxmlformats.org/officeDocument/2006/relationships/tags" Target="../tags/tag120.xml"/><Relationship Id="rId3" Type="http://schemas.openxmlformats.org/officeDocument/2006/relationships/tags" Target="../tags/tag115.xml"/><Relationship Id="rId7" Type="http://schemas.openxmlformats.org/officeDocument/2006/relationships/tags" Target="../tags/tag119.xml"/><Relationship Id="rId12" Type="http://schemas.openxmlformats.org/officeDocument/2006/relationships/image" Target="file:///C:\Users\D69LXP2\Desktop\400px_tools/pic_temp/pic_sup.png" TargetMode="External"/><Relationship Id="rId2" Type="http://schemas.openxmlformats.org/officeDocument/2006/relationships/tags" Target="../tags/tag114.xml"/><Relationship Id="rId1" Type="http://schemas.openxmlformats.org/officeDocument/2006/relationships/tags" Target="../tags/tag113.xml"/><Relationship Id="rId6" Type="http://schemas.openxmlformats.org/officeDocument/2006/relationships/tags" Target="../tags/tag118.xml"/><Relationship Id="rId11" Type="http://schemas.openxmlformats.org/officeDocument/2006/relationships/image" Target="../media/image2.png"/><Relationship Id="rId5" Type="http://schemas.openxmlformats.org/officeDocument/2006/relationships/tags" Target="../tags/tag117.xml"/><Relationship Id="rId10" Type="http://schemas.openxmlformats.org/officeDocument/2006/relationships/slideMaster" Target="../slideMasters/slideMaster2.xml"/><Relationship Id="rId4" Type="http://schemas.openxmlformats.org/officeDocument/2006/relationships/tags" Target="../tags/tag116.xml"/><Relationship Id="rId9" Type="http://schemas.openxmlformats.org/officeDocument/2006/relationships/tags" Target="../tags/tag121.xml"/></Relationships>
</file>

<file path=ppt/slideLayouts/_rels/slideLayout32.xml.rels><?xml version="1.0" encoding="UTF-8" standalone="yes"?>
<Relationships xmlns="http://schemas.openxmlformats.org/package/2006/relationships"><Relationship Id="rId8" Type="http://schemas.openxmlformats.org/officeDocument/2006/relationships/tags" Target="../tags/tag129.xml"/><Relationship Id="rId13" Type="http://schemas.openxmlformats.org/officeDocument/2006/relationships/image" Target="../media/image2.png"/><Relationship Id="rId3" Type="http://schemas.openxmlformats.org/officeDocument/2006/relationships/tags" Target="../tags/tag124.xml"/><Relationship Id="rId7" Type="http://schemas.openxmlformats.org/officeDocument/2006/relationships/tags" Target="../tags/tag128.xml"/><Relationship Id="rId12" Type="http://schemas.openxmlformats.org/officeDocument/2006/relationships/slideMaster" Target="../slideMasters/slideMaster2.xml"/><Relationship Id="rId2" Type="http://schemas.openxmlformats.org/officeDocument/2006/relationships/tags" Target="../tags/tag123.xml"/><Relationship Id="rId1" Type="http://schemas.openxmlformats.org/officeDocument/2006/relationships/tags" Target="../tags/tag122.xml"/><Relationship Id="rId6" Type="http://schemas.openxmlformats.org/officeDocument/2006/relationships/tags" Target="../tags/tag127.xml"/><Relationship Id="rId11" Type="http://schemas.openxmlformats.org/officeDocument/2006/relationships/tags" Target="../tags/tag132.xml"/><Relationship Id="rId5" Type="http://schemas.openxmlformats.org/officeDocument/2006/relationships/tags" Target="../tags/tag126.xml"/><Relationship Id="rId10" Type="http://schemas.openxmlformats.org/officeDocument/2006/relationships/tags" Target="../tags/tag131.xml"/><Relationship Id="rId4" Type="http://schemas.openxmlformats.org/officeDocument/2006/relationships/tags" Target="../tags/tag125.xml"/><Relationship Id="rId9" Type="http://schemas.openxmlformats.org/officeDocument/2006/relationships/tags" Target="../tags/tag130.xml"/><Relationship Id="rId14" Type="http://schemas.openxmlformats.org/officeDocument/2006/relationships/image" Target="file:///C:\Users\D69LXP2\Desktop\400px_tools/pic_temp/pic_sup.png" TargetMode="External"/></Relationships>
</file>

<file path=ppt/slideLayouts/_rels/slideLayout33.xml.rels><?xml version="1.0" encoding="UTF-8" standalone="yes"?>
<Relationships xmlns="http://schemas.openxmlformats.org/package/2006/relationships"><Relationship Id="rId8" Type="http://schemas.openxmlformats.org/officeDocument/2006/relationships/slideMaster" Target="../slideMasters/slideMaster2.xml"/><Relationship Id="rId3" Type="http://schemas.openxmlformats.org/officeDocument/2006/relationships/tags" Target="../tags/tag135.xml"/><Relationship Id="rId7" Type="http://schemas.openxmlformats.org/officeDocument/2006/relationships/tags" Target="../tags/tag139.xml"/><Relationship Id="rId2" Type="http://schemas.openxmlformats.org/officeDocument/2006/relationships/tags" Target="../tags/tag134.xml"/><Relationship Id="rId1" Type="http://schemas.openxmlformats.org/officeDocument/2006/relationships/tags" Target="../tags/tag133.xml"/><Relationship Id="rId6" Type="http://schemas.openxmlformats.org/officeDocument/2006/relationships/tags" Target="../tags/tag138.xml"/><Relationship Id="rId5" Type="http://schemas.openxmlformats.org/officeDocument/2006/relationships/tags" Target="../tags/tag137.xml"/><Relationship Id="rId10" Type="http://schemas.openxmlformats.org/officeDocument/2006/relationships/image" Target="file:///C:\Users\D69LXP2\Desktop\400px_tools/pic_temp/pic_sup.png" TargetMode="External"/><Relationship Id="rId4" Type="http://schemas.openxmlformats.org/officeDocument/2006/relationships/tags" Target="../tags/tag136.xml"/><Relationship Id="rId9" Type="http://schemas.openxmlformats.org/officeDocument/2006/relationships/image" Target="../media/image2.png"/></Relationships>
</file>

<file path=ppt/slideLayouts/_rels/slideLayout34.xml.rels><?xml version="1.0" encoding="UTF-8" standalone="yes"?>
<Relationships xmlns="http://schemas.openxmlformats.org/package/2006/relationships"><Relationship Id="rId8" Type="http://schemas.openxmlformats.org/officeDocument/2006/relationships/slideMaster" Target="../slideMasters/slideMaster3.xml"/><Relationship Id="rId3" Type="http://schemas.openxmlformats.org/officeDocument/2006/relationships/tags" Target="../tags/tag148.xml"/><Relationship Id="rId7" Type="http://schemas.openxmlformats.org/officeDocument/2006/relationships/tags" Target="../tags/tag152.xml"/><Relationship Id="rId2" Type="http://schemas.openxmlformats.org/officeDocument/2006/relationships/tags" Target="../tags/tag147.xml"/><Relationship Id="rId1" Type="http://schemas.openxmlformats.org/officeDocument/2006/relationships/tags" Target="../tags/tag146.xml"/><Relationship Id="rId6" Type="http://schemas.openxmlformats.org/officeDocument/2006/relationships/tags" Target="../tags/tag151.xml"/><Relationship Id="rId5" Type="http://schemas.openxmlformats.org/officeDocument/2006/relationships/tags" Target="../tags/tag150.xml"/><Relationship Id="rId10" Type="http://schemas.openxmlformats.org/officeDocument/2006/relationships/image" Target="file:///C:\Users\D69LXP2\Desktop\400px_tools/pic_temp/pic_sup.png" TargetMode="External"/><Relationship Id="rId4" Type="http://schemas.openxmlformats.org/officeDocument/2006/relationships/tags" Target="../tags/tag149.xml"/><Relationship Id="rId9" Type="http://schemas.openxmlformats.org/officeDocument/2006/relationships/image" Target="../media/image4.png"/></Relationships>
</file>

<file path=ppt/slideLayouts/_rels/slideLayout35.xml.rels><?xml version="1.0" encoding="UTF-8" standalone="yes"?>
<Relationships xmlns="http://schemas.openxmlformats.org/package/2006/relationships"><Relationship Id="rId8" Type="http://schemas.openxmlformats.org/officeDocument/2006/relationships/slideMaster" Target="../slideMasters/slideMaster3.xml"/><Relationship Id="rId3" Type="http://schemas.openxmlformats.org/officeDocument/2006/relationships/tags" Target="../tags/tag155.xml"/><Relationship Id="rId7" Type="http://schemas.openxmlformats.org/officeDocument/2006/relationships/tags" Target="../tags/tag159.xml"/><Relationship Id="rId2" Type="http://schemas.openxmlformats.org/officeDocument/2006/relationships/tags" Target="../tags/tag154.xml"/><Relationship Id="rId1" Type="http://schemas.openxmlformats.org/officeDocument/2006/relationships/tags" Target="../tags/tag153.xml"/><Relationship Id="rId6" Type="http://schemas.openxmlformats.org/officeDocument/2006/relationships/tags" Target="../tags/tag158.xml"/><Relationship Id="rId5" Type="http://schemas.openxmlformats.org/officeDocument/2006/relationships/tags" Target="../tags/tag157.xml"/><Relationship Id="rId10" Type="http://schemas.openxmlformats.org/officeDocument/2006/relationships/image" Target="file:///C:\Users\D69LXP2\Desktop\400px_tools/pic_temp/pic_sup.png" TargetMode="External"/><Relationship Id="rId4" Type="http://schemas.openxmlformats.org/officeDocument/2006/relationships/tags" Target="../tags/tag156.xml"/><Relationship Id="rId9" Type="http://schemas.openxmlformats.org/officeDocument/2006/relationships/image" Target="../media/image4.png"/></Relationships>
</file>

<file path=ppt/slideLayouts/_rels/slideLayout36.xml.rels><?xml version="1.0" encoding="UTF-8" standalone="yes"?>
<Relationships xmlns="http://schemas.openxmlformats.org/package/2006/relationships"><Relationship Id="rId8" Type="http://schemas.openxmlformats.org/officeDocument/2006/relationships/slideMaster" Target="../slideMasters/slideMaster3.xml"/><Relationship Id="rId3" Type="http://schemas.openxmlformats.org/officeDocument/2006/relationships/tags" Target="../tags/tag162.xml"/><Relationship Id="rId7" Type="http://schemas.openxmlformats.org/officeDocument/2006/relationships/tags" Target="../tags/tag166.xml"/><Relationship Id="rId2" Type="http://schemas.openxmlformats.org/officeDocument/2006/relationships/tags" Target="../tags/tag161.xml"/><Relationship Id="rId1" Type="http://schemas.openxmlformats.org/officeDocument/2006/relationships/tags" Target="../tags/tag160.xml"/><Relationship Id="rId6" Type="http://schemas.openxmlformats.org/officeDocument/2006/relationships/tags" Target="../tags/tag165.xml"/><Relationship Id="rId5" Type="http://schemas.openxmlformats.org/officeDocument/2006/relationships/tags" Target="../tags/tag164.xml"/><Relationship Id="rId10" Type="http://schemas.openxmlformats.org/officeDocument/2006/relationships/image" Target="file:///C:\Users\D69LXP2\Desktop\400px_tools/pic_temp/pic_sup.png" TargetMode="External"/><Relationship Id="rId4" Type="http://schemas.openxmlformats.org/officeDocument/2006/relationships/tags" Target="../tags/tag163.xml"/><Relationship Id="rId9" Type="http://schemas.openxmlformats.org/officeDocument/2006/relationships/image" Target="../media/image4.png"/></Relationships>
</file>

<file path=ppt/slideLayouts/_rels/slideLayout37.xml.rels><?xml version="1.0" encoding="UTF-8" standalone="yes"?>
<Relationships xmlns="http://schemas.openxmlformats.org/package/2006/relationships"><Relationship Id="rId8" Type="http://schemas.openxmlformats.org/officeDocument/2006/relationships/tags" Target="../tags/tag174.xml"/><Relationship Id="rId3" Type="http://schemas.openxmlformats.org/officeDocument/2006/relationships/tags" Target="../tags/tag169.xml"/><Relationship Id="rId7" Type="http://schemas.openxmlformats.org/officeDocument/2006/relationships/tags" Target="../tags/tag173.xml"/><Relationship Id="rId2" Type="http://schemas.openxmlformats.org/officeDocument/2006/relationships/tags" Target="../tags/tag168.xml"/><Relationship Id="rId1" Type="http://schemas.openxmlformats.org/officeDocument/2006/relationships/tags" Target="../tags/tag167.xml"/><Relationship Id="rId6" Type="http://schemas.openxmlformats.org/officeDocument/2006/relationships/tags" Target="../tags/tag172.xml"/><Relationship Id="rId11" Type="http://schemas.openxmlformats.org/officeDocument/2006/relationships/image" Target="file:///C:\Users\D69LXP2\Desktop\400px_tools/pic_temp/pic_sup.png" TargetMode="External"/><Relationship Id="rId5" Type="http://schemas.openxmlformats.org/officeDocument/2006/relationships/tags" Target="../tags/tag171.xml"/><Relationship Id="rId10" Type="http://schemas.openxmlformats.org/officeDocument/2006/relationships/image" Target="../media/image4.png"/><Relationship Id="rId4" Type="http://schemas.openxmlformats.org/officeDocument/2006/relationships/tags" Target="../tags/tag170.xml"/><Relationship Id="rId9"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8" Type="http://schemas.openxmlformats.org/officeDocument/2006/relationships/tags" Target="../tags/tag182.xml"/><Relationship Id="rId13" Type="http://schemas.openxmlformats.org/officeDocument/2006/relationships/image" Target="file:///C:\Users\D69LXP2\Desktop\400px_tools/pic_temp/pic_sup.png" TargetMode="External"/><Relationship Id="rId3" Type="http://schemas.openxmlformats.org/officeDocument/2006/relationships/tags" Target="../tags/tag177.xml"/><Relationship Id="rId7" Type="http://schemas.openxmlformats.org/officeDocument/2006/relationships/tags" Target="../tags/tag181.xml"/><Relationship Id="rId12" Type="http://schemas.openxmlformats.org/officeDocument/2006/relationships/image" Target="../media/image4.png"/><Relationship Id="rId2" Type="http://schemas.openxmlformats.org/officeDocument/2006/relationships/tags" Target="../tags/tag176.xml"/><Relationship Id="rId1" Type="http://schemas.openxmlformats.org/officeDocument/2006/relationships/tags" Target="../tags/tag175.xml"/><Relationship Id="rId6" Type="http://schemas.openxmlformats.org/officeDocument/2006/relationships/tags" Target="../tags/tag180.xml"/><Relationship Id="rId11" Type="http://schemas.openxmlformats.org/officeDocument/2006/relationships/slideMaster" Target="../slideMasters/slideMaster3.xml"/><Relationship Id="rId5" Type="http://schemas.openxmlformats.org/officeDocument/2006/relationships/tags" Target="../tags/tag179.xml"/><Relationship Id="rId10" Type="http://schemas.openxmlformats.org/officeDocument/2006/relationships/tags" Target="../tags/tag184.xml"/><Relationship Id="rId4" Type="http://schemas.openxmlformats.org/officeDocument/2006/relationships/tags" Target="../tags/tag178.xml"/><Relationship Id="rId9" Type="http://schemas.openxmlformats.org/officeDocument/2006/relationships/tags" Target="../tags/tag183.xml"/></Relationships>
</file>

<file path=ppt/slideLayouts/_rels/slideLayout39.xml.rels><?xml version="1.0" encoding="UTF-8" standalone="yes"?>
<Relationships xmlns="http://schemas.openxmlformats.org/package/2006/relationships"><Relationship Id="rId8" Type="http://schemas.openxmlformats.org/officeDocument/2006/relationships/slideMaster" Target="../slideMasters/slideMaster3.xml"/><Relationship Id="rId3" Type="http://schemas.openxmlformats.org/officeDocument/2006/relationships/tags" Target="../tags/tag187.xml"/><Relationship Id="rId7" Type="http://schemas.openxmlformats.org/officeDocument/2006/relationships/tags" Target="../tags/tag191.xml"/><Relationship Id="rId2" Type="http://schemas.openxmlformats.org/officeDocument/2006/relationships/tags" Target="../tags/tag186.xml"/><Relationship Id="rId1" Type="http://schemas.openxmlformats.org/officeDocument/2006/relationships/tags" Target="../tags/tag185.xml"/><Relationship Id="rId6" Type="http://schemas.openxmlformats.org/officeDocument/2006/relationships/tags" Target="../tags/tag190.xml"/><Relationship Id="rId5" Type="http://schemas.openxmlformats.org/officeDocument/2006/relationships/tags" Target="../tags/tag189.xml"/><Relationship Id="rId10" Type="http://schemas.openxmlformats.org/officeDocument/2006/relationships/image" Target="file:///C:\Users\D69LXP2\Desktop\400px_tools/pic_temp/whole_pic.png" TargetMode="External"/><Relationship Id="rId4" Type="http://schemas.openxmlformats.org/officeDocument/2006/relationships/tags" Target="../tags/tag188.xml"/><Relationship Id="rId9"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tags" Target="../tags/tag194.xml"/><Relationship Id="rId2" Type="http://schemas.openxmlformats.org/officeDocument/2006/relationships/tags" Target="../tags/tag193.xml"/><Relationship Id="rId1" Type="http://schemas.openxmlformats.org/officeDocument/2006/relationships/tags" Target="../tags/tag192.xml"/><Relationship Id="rId4"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8" Type="http://schemas.openxmlformats.org/officeDocument/2006/relationships/tags" Target="../tags/tag202.xml"/><Relationship Id="rId3" Type="http://schemas.openxmlformats.org/officeDocument/2006/relationships/tags" Target="../tags/tag197.xml"/><Relationship Id="rId7" Type="http://schemas.openxmlformats.org/officeDocument/2006/relationships/tags" Target="../tags/tag201.xml"/><Relationship Id="rId2" Type="http://schemas.openxmlformats.org/officeDocument/2006/relationships/tags" Target="../tags/tag196.xml"/><Relationship Id="rId1" Type="http://schemas.openxmlformats.org/officeDocument/2006/relationships/tags" Target="../tags/tag195.xml"/><Relationship Id="rId6" Type="http://schemas.openxmlformats.org/officeDocument/2006/relationships/tags" Target="../tags/tag200.xml"/><Relationship Id="rId11" Type="http://schemas.openxmlformats.org/officeDocument/2006/relationships/image" Target="file:///C:\Users\D69LXP2\Desktop\400px_tools/pic_temp/pic_sup.png" TargetMode="External"/><Relationship Id="rId5" Type="http://schemas.openxmlformats.org/officeDocument/2006/relationships/tags" Target="../tags/tag199.xml"/><Relationship Id="rId10" Type="http://schemas.openxmlformats.org/officeDocument/2006/relationships/image" Target="../media/image4.png"/><Relationship Id="rId4" Type="http://schemas.openxmlformats.org/officeDocument/2006/relationships/tags" Target="../tags/tag198.xml"/><Relationship Id="rId9"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8" Type="http://schemas.openxmlformats.org/officeDocument/2006/relationships/slideMaster" Target="../slideMasters/slideMaster3.xml"/><Relationship Id="rId3" Type="http://schemas.openxmlformats.org/officeDocument/2006/relationships/tags" Target="../tags/tag205.xml"/><Relationship Id="rId7" Type="http://schemas.openxmlformats.org/officeDocument/2006/relationships/tags" Target="../tags/tag209.xml"/><Relationship Id="rId2" Type="http://schemas.openxmlformats.org/officeDocument/2006/relationships/tags" Target="../tags/tag204.xml"/><Relationship Id="rId1" Type="http://schemas.openxmlformats.org/officeDocument/2006/relationships/tags" Target="../tags/tag203.xml"/><Relationship Id="rId6" Type="http://schemas.openxmlformats.org/officeDocument/2006/relationships/tags" Target="../tags/tag208.xml"/><Relationship Id="rId5" Type="http://schemas.openxmlformats.org/officeDocument/2006/relationships/tags" Target="../tags/tag207.xml"/><Relationship Id="rId10" Type="http://schemas.openxmlformats.org/officeDocument/2006/relationships/image" Target="file:///C:\Users\D69LXP2\Desktop\400px_tools/pic_temp/pic_sup.png" TargetMode="External"/><Relationship Id="rId4" Type="http://schemas.openxmlformats.org/officeDocument/2006/relationships/tags" Target="../tags/tag206.xml"/><Relationship Id="rId9" Type="http://schemas.openxmlformats.org/officeDocument/2006/relationships/image" Target="../media/image4.png"/></Relationships>
</file>

<file path=ppt/slideLayouts/_rels/slideLayout4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tags" Target="../tags/tag212.xml"/><Relationship Id="rId7" Type="http://schemas.openxmlformats.org/officeDocument/2006/relationships/slideMaster" Target="../slideMasters/slideMaster3.xml"/><Relationship Id="rId2" Type="http://schemas.openxmlformats.org/officeDocument/2006/relationships/tags" Target="../tags/tag211.xml"/><Relationship Id="rId1" Type="http://schemas.openxmlformats.org/officeDocument/2006/relationships/tags" Target="../tags/tag210.xml"/><Relationship Id="rId6" Type="http://schemas.openxmlformats.org/officeDocument/2006/relationships/tags" Target="../tags/tag215.xml"/><Relationship Id="rId5" Type="http://schemas.openxmlformats.org/officeDocument/2006/relationships/tags" Target="../tags/tag214.xml"/><Relationship Id="rId4" Type="http://schemas.openxmlformats.org/officeDocument/2006/relationships/tags" Target="../tags/tag213.xml"/><Relationship Id="rId9" Type="http://schemas.openxmlformats.org/officeDocument/2006/relationships/image" Target="file:///C:\Users\D69LXP2\Desktop\400px_tools/pic_temp/pic_sup.png" TargetMode="External"/></Relationships>
</file>

<file path=ppt/slideLayouts/_rels/slideLayout44.xml.rels><?xml version="1.0" encoding="UTF-8" standalone="yes"?>
<Relationships xmlns="http://schemas.openxmlformats.org/package/2006/relationships"><Relationship Id="rId8" Type="http://schemas.openxmlformats.org/officeDocument/2006/relationships/slideMaster" Target="../slideMasters/slideMaster3.xml"/><Relationship Id="rId3" Type="http://schemas.openxmlformats.org/officeDocument/2006/relationships/tags" Target="../tags/tag218.xml"/><Relationship Id="rId7" Type="http://schemas.openxmlformats.org/officeDocument/2006/relationships/tags" Target="../tags/tag222.xml"/><Relationship Id="rId2" Type="http://schemas.openxmlformats.org/officeDocument/2006/relationships/tags" Target="../tags/tag217.xml"/><Relationship Id="rId1" Type="http://schemas.openxmlformats.org/officeDocument/2006/relationships/tags" Target="../tags/tag216.xml"/><Relationship Id="rId6" Type="http://schemas.openxmlformats.org/officeDocument/2006/relationships/tags" Target="../tags/tag221.xml"/><Relationship Id="rId5" Type="http://schemas.openxmlformats.org/officeDocument/2006/relationships/tags" Target="../tags/tag220.xml"/><Relationship Id="rId10" Type="http://schemas.openxmlformats.org/officeDocument/2006/relationships/image" Target="file:///C:\Users\D69LXP2\Desktop\400px_tools/pic_temp/pic_sup.png" TargetMode="External"/><Relationship Id="rId4" Type="http://schemas.openxmlformats.org/officeDocument/2006/relationships/tags" Target="../tags/tag219.xml"/><Relationship Id="rId9" Type="http://schemas.openxmlformats.org/officeDocument/2006/relationships/image" Target="../media/image4.png"/></Relationships>
</file>

<file path=ppt/slideLayouts/_rels/slideLayout45.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tags" Target="../tags/tag225.xml"/><Relationship Id="rId7" Type="http://schemas.openxmlformats.org/officeDocument/2006/relationships/slideMaster" Target="../slideMasters/slideMaster3.xml"/><Relationship Id="rId2" Type="http://schemas.openxmlformats.org/officeDocument/2006/relationships/tags" Target="../tags/tag224.xml"/><Relationship Id="rId1" Type="http://schemas.openxmlformats.org/officeDocument/2006/relationships/tags" Target="../tags/tag223.xml"/><Relationship Id="rId6" Type="http://schemas.openxmlformats.org/officeDocument/2006/relationships/tags" Target="../tags/tag228.xml"/><Relationship Id="rId5" Type="http://schemas.openxmlformats.org/officeDocument/2006/relationships/tags" Target="../tags/tag227.xml"/><Relationship Id="rId4" Type="http://schemas.openxmlformats.org/officeDocument/2006/relationships/tags" Target="../tags/tag226.xml"/><Relationship Id="rId9" Type="http://schemas.openxmlformats.org/officeDocument/2006/relationships/image" Target="file:///C:\Users\D69LXP2\Desktop\400px_tools/pic_temp/pic_sup.png" TargetMode="External"/></Relationships>
</file>

<file path=ppt/slideLayouts/_rels/slideLayout46.xml.rels><?xml version="1.0" encoding="UTF-8" standalone="yes"?>
<Relationships xmlns="http://schemas.openxmlformats.org/package/2006/relationships"><Relationship Id="rId8" Type="http://schemas.openxmlformats.org/officeDocument/2006/relationships/slideMaster" Target="../slideMasters/slideMaster3.xml"/><Relationship Id="rId3" Type="http://schemas.openxmlformats.org/officeDocument/2006/relationships/tags" Target="../tags/tag231.xml"/><Relationship Id="rId7" Type="http://schemas.openxmlformats.org/officeDocument/2006/relationships/tags" Target="../tags/tag235.xml"/><Relationship Id="rId2" Type="http://schemas.openxmlformats.org/officeDocument/2006/relationships/tags" Target="../tags/tag230.xml"/><Relationship Id="rId1" Type="http://schemas.openxmlformats.org/officeDocument/2006/relationships/tags" Target="../tags/tag229.xml"/><Relationship Id="rId6" Type="http://schemas.openxmlformats.org/officeDocument/2006/relationships/tags" Target="../tags/tag234.xml"/><Relationship Id="rId5" Type="http://schemas.openxmlformats.org/officeDocument/2006/relationships/tags" Target="../tags/tag233.xml"/><Relationship Id="rId10" Type="http://schemas.openxmlformats.org/officeDocument/2006/relationships/image" Target="file:///C:\Users\D69LXP2\Desktop\400px_tools/pic_temp/pic_sup.png" TargetMode="External"/><Relationship Id="rId4" Type="http://schemas.openxmlformats.org/officeDocument/2006/relationships/tags" Target="../tags/tag232.xml"/><Relationship Id="rId9" Type="http://schemas.openxmlformats.org/officeDocument/2006/relationships/image" Target="../media/image4.png"/></Relationships>
</file>

<file path=ppt/slideLayouts/_rels/slideLayout47.xml.rels><?xml version="1.0" encoding="UTF-8" standalone="yes"?>
<Relationships xmlns="http://schemas.openxmlformats.org/package/2006/relationships"><Relationship Id="rId8" Type="http://schemas.openxmlformats.org/officeDocument/2006/relationships/tags" Target="../tags/tag243.xml"/><Relationship Id="rId3" Type="http://schemas.openxmlformats.org/officeDocument/2006/relationships/tags" Target="../tags/tag238.xml"/><Relationship Id="rId7" Type="http://schemas.openxmlformats.org/officeDocument/2006/relationships/tags" Target="../tags/tag242.xml"/><Relationship Id="rId12" Type="http://schemas.openxmlformats.org/officeDocument/2006/relationships/image" Target="file:///C:\Users\D69LXP2\Desktop\400px_tools/pic_temp/pic_sup.png" TargetMode="External"/><Relationship Id="rId2" Type="http://schemas.openxmlformats.org/officeDocument/2006/relationships/tags" Target="../tags/tag237.xml"/><Relationship Id="rId1" Type="http://schemas.openxmlformats.org/officeDocument/2006/relationships/tags" Target="../tags/tag236.xml"/><Relationship Id="rId6" Type="http://schemas.openxmlformats.org/officeDocument/2006/relationships/tags" Target="../tags/tag241.xml"/><Relationship Id="rId11" Type="http://schemas.openxmlformats.org/officeDocument/2006/relationships/image" Target="../media/image4.png"/><Relationship Id="rId5" Type="http://schemas.openxmlformats.org/officeDocument/2006/relationships/tags" Target="../tags/tag240.xml"/><Relationship Id="rId10" Type="http://schemas.openxmlformats.org/officeDocument/2006/relationships/slideMaster" Target="../slideMasters/slideMaster3.xml"/><Relationship Id="rId4" Type="http://schemas.openxmlformats.org/officeDocument/2006/relationships/tags" Target="../tags/tag239.xml"/><Relationship Id="rId9" Type="http://schemas.openxmlformats.org/officeDocument/2006/relationships/tags" Target="../tags/tag244.xml"/></Relationships>
</file>

<file path=ppt/slideLayouts/_rels/slideLayout48.xml.rels><?xml version="1.0" encoding="UTF-8" standalone="yes"?>
<Relationships xmlns="http://schemas.openxmlformats.org/package/2006/relationships"><Relationship Id="rId8" Type="http://schemas.openxmlformats.org/officeDocument/2006/relationships/tags" Target="../tags/tag252.xml"/><Relationship Id="rId3" Type="http://schemas.openxmlformats.org/officeDocument/2006/relationships/tags" Target="../tags/tag247.xml"/><Relationship Id="rId7" Type="http://schemas.openxmlformats.org/officeDocument/2006/relationships/tags" Target="../tags/tag251.xml"/><Relationship Id="rId12" Type="http://schemas.openxmlformats.org/officeDocument/2006/relationships/image" Target="file:///C:\Users\D69LXP2\Desktop\400px_tools/pic_temp/pic_sup.png" TargetMode="External"/><Relationship Id="rId2" Type="http://schemas.openxmlformats.org/officeDocument/2006/relationships/tags" Target="../tags/tag246.xml"/><Relationship Id="rId1" Type="http://schemas.openxmlformats.org/officeDocument/2006/relationships/tags" Target="../tags/tag245.xml"/><Relationship Id="rId6" Type="http://schemas.openxmlformats.org/officeDocument/2006/relationships/tags" Target="../tags/tag250.xml"/><Relationship Id="rId11" Type="http://schemas.openxmlformats.org/officeDocument/2006/relationships/image" Target="../media/image4.png"/><Relationship Id="rId5" Type="http://schemas.openxmlformats.org/officeDocument/2006/relationships/tags" Target="../tags/tag249.xml"/><Relationship Id="rId10" Type="http://schemas.openxmlformats.org/officeDocument/2006/relationships/slideMaster" Target="../slideMasters/slideMaster3.xml"/><Relationship Id="rId4" Type="http://schemas.openxmlformats.org/officeDocument/2006/relationships/tags" Target="../tags/tag248.xml"/><Relationship Id="rId9" Type="http://schemas.openxmlformats.org/officeDocument/2006/relationships/tags" Target="../tags/tag253.xml"/></Relationships>
</file>

<file path=ppt/slideLayouts/_rels/slideLayout49.xml.rels><?xml version="1.0" encoding="UTF-8" standalone="yes"?>
<Relationships xmlns="http://schemas.openxmlformats.org/package/2006/relationships"><Relationship Id="rId8" Type="http://schemas.openxmlformats.org/officeDocument/2006/relationships/tags" Target="../tags/tag261.xml"/><Relationship Id="rId3" Type="http://schemas.openxmlformats.org/officeDocument/2006/relationships/tags" Target="../tags/tag256.xml"/><Relationship Id="rId7" Type="http://schemas.openxmlformats.org/officeDocument/2006/relationships/tags" Target="../tags/tag260.xml"/><Relationship Id="rId12" Type="http://schemas.openxmlformats.org/officeDocument/2006/relationships/image" Target="file:///C:\Users\D69LXP2\Desktop\400px_tools/pic_temp/pic_sup.png" TargetMode="External"/><Relationship Id="rId2" Type="http://schemas.openxmlformats.org/officeDocument/2006/relationships/tags" Target="../tags/tag255.xml"/><Relationship Id="rId1" Type="http://schemas.openxmlformats.org/officeDocument/2006/relationships/tags" Target="../tags/tag254.xml"/><Relationship Id="rId6" Type="http://schemas.openxmlformats.org/officeDocument/2006/relationships/tags" Target="../tags/tag259.xml"/><Relationship Id="rId11" Type="http://schemas.openxmlformats.org/officeDocument/2006/relationships/image" Target="../media/image4.png"/><Relationship Id="rId5" Type="http://schemas.openxmlformats.org/officeDocument/2006/relationships/tags" Target="../tags/tag258.xml"/><Relationship Id="rId10" Type="http://schemas.openxmlformats.org/officeDocument/2006/relationships/slideMaster" Target="../slideMasters/slideMaster3.xml"/><Relationship Id="rId4" Type="http://schemas.openxmlformats.org/officeDocument/2006/relationships/tags" Target="../tags/tag257.xml"/><Relationship Id="rId9" Type="http://schemas.openxmlformats.org/officeDocument/2006/relationships/tags" Target="../tags/tag26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8" Type="http://schemas.openxmlformats.org/officeDocument/2006/relationships/tags" Target="../tags/tag270.xml"/><Relationship Id="rId13" Type="http://schemas.openxmlformats.org/officeDocument/2006/relationships/image" Target="../media/image4.png"/><Relationship Id="rId3" Type="http://schemas.openxmlformats.org/officeDocument/2006/relationships/tags" Target="../tags/tag265.xml"/><Relationship Id="rId7" Type="http://schemas.openxmlformats.org/officeDocument/2006/relationships/tags" Target="../tags/tag269.xml"/><Relationship Id="rId12" Type="http://schemas.openxmlformats.org/officeDocument/2006/relationships/slideMaster" Target="../slideMasters/slideMaster3.xml"/><Relationship Id="rId2" Type="http://schemas.openxmlformats.org/officeDocument/2006/relationships/tags" Target="../tags/tag264.xml"/><Relationship Id="rId1" Type="http://schemas.openxmlformats.org/officeDocument/2006/relationships/tags" Target="../tags/tag263.xml"/><Relationship Id="rId6" Type="http://schemas.openxmlformats.org/officeDocument/2006/relationships/tags" Target="../tags/tag268.xml"/><Relationship Id="rId11" Type="http://schemas.openxmlformats.org/officeDocument/2006/relationships/tags" Target="../tags/tag273.xml"/><Relationship Id="rId5" Type="http://schemas.openxmlformats.org/officeDocument/2006/relationships/tags" Target="../tags/tag267.xml"/><Relationship Id="rId10" Type="http://schemas.openxmlformats.org/officeDocument/2006/relationships/tags" Target="../tags/tag272.xml"/><Relationship Id="rId4" Type="http://schemas.openxmlformats.org/officeDocument/2006/relationships/tags" Target="../tags/tag266.xml"/><Relationship Id="rId9" Type="http://schemas.openxmlformats.org/officeDocument/2006/relationships/tags" Target="../tags/tag271.xml"/><Relationship Id="rId14" Type="http://schemas.openxmlformats.org/officeDocument/2006/relationships/image" Target="file:///C:\Users\D69LXP2\Desktop\400px_tools/pic_temp/pic_sup.png" TargetMode="External"/></Relationships>
</file>

<file path=ppt/slideLayouts/_rels/slideLayout51.xml.rels><?xml version="1.0" encoding="UTF-8" standalone="yes"?>
<Relationships xmlns="http://schemas.openxmlformats.org/package/2006/relationships"><Relationship Id="rId8" Type="http://schemas.openxmlformats.org/officeDocument/2006/relationships/slideMaster" Target="../slideMasters/slideMaster3.xml"/><Relationship Id="rId3" Type="http://schemas.openxmlformats.org/officeDocument/2006/relationships/tags" Target="../tags/tag276.xml"/><Relationship Id="rId7" Type="http://schemas.openxmlformats.org/officeDocument/2006/relationships/tags" Target="../tags/tag280.xml"/><Relationship Id="rId2" Type="http://schemas.openxmlformats.org/officeDocument/2006/relationships/tags" Target="../tags/tag275.xml"/><Relationship Id="rId1" Type="http://schemas.openxmlformats.org/officeDocument/2006/relationships/tags" Target="../tags/tag274.xml"/><Relationship Id="rId6" Type="http://schemas.openxmlformats.org/officeDocument/2006/relationships/tags" Target="../tags/tag279.xml"/><Relationship Id="rId5" Type="http://schemas.openxmlformats.org/officeDocument/2006/relationships/tags" Target="../tags/tag278.xml"/><Relationship Id="rId10" Type="http://schemas.openxmlformats.org/officeDocument/2006/relationships/image" Target="file:///C:\Users\D69LXP2\Desktop\400px_tools/pic_temp/pic_sup.png" TargetMode="External"/><Relationship Id="rId4" Type="http://schemas.openxmlformats.org/officeDocument/2006/relationships/tags" Target="../tags/tag277.xml"/><Relationship Id="rId9"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953C7E11-5CA3-42E2-BB12-10E6957F8401}" type="datetimeFigureOut">
              <a:rPr lang="zh-CN" altLang="en-US" smtClean="0"/>
              <a:t>2020/9/25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7549683-7A1C-428F-A1AB-09A0BBD3CCFB}"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953C7E11-5CA3-42E2-BB12-10E6957F8401}" type="datetimeFigureOut">
              <a:rPr lang="zh-CN" altLang="en-US" smtClean="0"/>
              <a:t>2020/9/25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7549683-7A1C-428F-A1AB-09A0BBD3CCFB}"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953C7E11-5CA3-42E2-BB12-10E6957F8401}" type="datetimeFigureOut">
              <a:rPr lang="zh-CN" altLang="en-US" smtClean="0"/>
              <a:t>2020/9/25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7549683-7A1C-428F-A1AB-09A0BBD3CCFB}"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3_Custom Layout">
    <p:spTree>
      <p:nvGrpSpPr>
        <p:cNvPr id="1" name=""/>
        <p:cNvGrpSpPr/>
        <p:nvPr/>
      </p:nvGrpSpPr>
      <p:grpSpPr>
        <a:xfrm>
          <a:off x="0" y="0"/>
          <a:ext cx="0" cy="0"/>
          <a:chOff x="0" y="0"/>
          <a:chExt cx="0" cy="0"/>
        </a:xfrm>
      </p:grpSpPr>
      <p:sp>
        <p:nvSpPr>
          <p:cNvPr id="7" name="Text Placeholder 21"/>
          <p:cNvSpPr>
            <a:spLocks noGrp="1"/>
          </p:cNvSpPr>
          <p:nvPr>
            <p:ph type="body" sz="quarter" idx="13" hasCustomPrompt="1"/>
          </p:nvPr>
        </p:nvSpPr>
        <p:spPr>
          <a:xfrm>
            <a:off x="523240" y="450465"/>
            <a:ext cx="5951537" cy="1035223"/>
          </a:xfrm>
        </p:spPr>
        <p:txBody>
          <a:bodyPr anchor="ctr">
            <a:normAutofit/>
          </a:bodyPr>
          <a:lstStyle>
            <a:lvl1pPr marL="0" indent="0">
              <a:buNone/>
              <a:defRPr sz="4800">
                <a:latin typeface="微软雅黑 Light" panose="020B0502040204020203" charset="-122"/>
                <a:ea typeface="微软雅黑 Light" panose="020B0502040204020203" charset="-122"/>
              </a:defRPr>
            </a:lvl1pPr>
          </a:lstStyle>
          <a:p>
            <a:pPr lvl="0"/>
            <a:r>
              <a:rPr lang="en-US" dirty="0"/>
              <a:t>TITLE HERE</a:t>
            </a:r>
          </a:p>
        </p:txBody>
      </p:sp>
      <p:pic>
        <p:nvPicPr>
          <p:cNvPr id="10" name="图片 9"/>
          <p:cNvPicPr>
            <a:picLocks noChangeAspect="1"/>
          </p:cNvPicPr>
          <p:nvPr userDrawn="1"/>
        </p:nvPicPr>
        <p:blipFill>
          <a:blip r:embed="rId2" cstate="email"/>
          <a:stretch>
            <a:fillRect/>
          </a:stretch>
        </p:blipFill>
        <p:spPr>
          <a:xfrm>
            <a:off x="9999662" y="0"/>
            <a:ext cx="2192338" cy="775940"/>
          </a:xfrm>
          <a:prstGeom prst="rect">
            <a:avLst/>
          </a:prstGeom>
        </p:spPr>
      </p:pic>
    </p:spTree>
  </p:cSld>
  <p:clrMapOvr>
    <a:masterClrMapping/>
  </p:clrMapOvr>
  <p:transition spd="slow" advClick="0">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1_Custom Layout">
    <p:spTree>
      <p:nvGrpSpPr>
        <p:cNvPr id="1" name=""/>
        <p:cNvGrpSpPr/>
        <p:nvPr/>
      </p:nvGrpSpPr>
      <p:grpSpPr>
        <a:xfrm>
          <a:off x="0" y="0"/>
          <a:ext cx="0" cy="0"/>
          <a:chOff x="0" y="0"/>
          <a:chExt cx="0" cy="0"/>
        </a:xfrm>
      </p:grpSpPr>
      <p:sp>
        <p:nvSpPr>
          <p:cNvPr id="7" name="Picture Placeholder 7"/>
          <p:cNvSpPr>
            <a:spLocks noGrp="1"/>
          </p:cNvSpPr>
          <p:nvPr>
            <p:ph type="pic" sz="quarter" idx="10"/>
          </p:nvPr>
        </p:nvSpPr>
        <p:spPr>
          <a:xfrm>
            <a:off x="8205926" y="1816963"/>
            <a:ext cx="5616606" cy="3536272"/>
          </a:xfrm>
        </p:spPr>
        <p:txBody>
          <a:bodyPr>
            <a:normAutofit/>
          </a:bodyPr>
          <a:lstStyle>
            <a:lvl1pPr>
              <a:defRPr sz="800"/>
            </a:lvl1pPr>
          </a:lstStyle>
          <a:p>
            <a:endParaRPr lang="en-US"/>
          </a:p>
        </p:txBody>
      </p:sp>
      <p:sp>
        <p:nvSpPr>
          <p:cNvPr id="9" name="Text Placeholder 21"/>
          <p:cNvSpPr>
            <a:spLocks noGrp="1"/>
          </p:cNvSpPr>
          <p:nvPr>
            <p:ph type="body" sz="quarter" idx="13" hasCustomPrompt="1"/>
          </p:nvPr>
        </p:nvSpPr>
        <p:spPr>
          <a:xfrm>
            <a:off x="495300" y="282190"/>
            <a:ext cx="5951537" cy="1035223"/>
          </a:xfrm>
        </p:spPr>
        <p:txBody>
          <a:bodyPr anchor="ctr">
            <a:normAutofit/>
          </a:bodyPr>
          <a:lstStyle>
            <a:lvl1pPr marL="0" indent="0">
              <a:buNone/>
              <a:defRPr sz="4800">
                <a:latin typeface="微软雅黑 Light" panose="020B0502040204020203" charset="-122"/>
                <a:ea typeface="微软雅黑 Light" panose="020B0502040204020203" charset="-122"/>
              </a:defRPr>
            </a:lvl1pPr>
          </a:lstStyle>
          <a:p>
            <a:pPr lvl="0"/>
            <a:r>
              <a:rPr lang="en-US" dirty="0"/>
              <a:t>TITLE HERE</a:t>
            </a:r>
          </a:p>
        </p:txBody>
      </p:sp>
    </p:spTree>
  </p:cSld>
  <p:clrMapOvr>
    <a:masterClrMapping/>
  </p:clrMapOvr>
  <p:transition spd="slow" advClick="0">
    <p:push dir="u"/>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8_Custom Layout">
    <p:spTree>
      <p:nvGrpSpPr>
        <p:cNvPr id="1" name=""/>
        <p:cNvGrpSpPr/>
        <p:nvPr/>
      </p:nvGrpSpPr>
      <p:grpSpPr>
        <a:xfrm>
          <a:off x="0" y="0"/>
          <a:ext cx="0" cy="0"/>
          <a:chOff x="0" y="0"/>
          <a:chExt cx="0" cy="0"/>
        </a:xfrm>
      </p:grpSpPr>
      <p:sp>
        <p:nvSpPr>
          <p:cNvPr id="8" name="Picture Placeholder 7"/>
          <p:cNvSpPr>
            <a:spLocks noGrp="1"/>
          </p:cNvSpPr>
          <p:nvPr>
            <p:ph type="pic" sz="quarter" idx="10"/>
          </p:nvPr>
        </p:nvSpPr>
        <p:spPr>
          <a:xfrm>
            <a:off x="916675" y="4258101"/>
            <a:ext cx="10358650" cy="1760562"/>
          </a:xfrm>
        </p:spPr>
        <p:txBody>
          <a:bodyPr>
            <a:normAutofit/>
          </a:bodyPr>
          <a:lstStyle>
            <a:lvl1pPr>
              <a:defRPr sz="800"/>
            </a:lvl1pPr>
          </a:lstStyle>
          <a:p>
            <a:endParaRPr lang="en-US"/>
          </a:p>
        </p:txBody>
      </p:sp>
      <p:sp>
        <p:nvSpPr>
          <p:cNvPr id="10" name="Text Placeholder 21"/>
          <p:cNvSpPr>
            <a:spLocks noGrp="1"/>
          </p:cNvSpPr>
          <p:nvPr>
            <p:ph type="body" sz="quarter" idx="13" hasCustomPrompt="1"/>
          </p:nvPr>
        </p:nvSpPr>
        <p:spPr>
          <a:xfrm>
            <a:off x="495300" y="282190"/>
            <a:ext cx="5951537" cy="1035223"/>
          </a:xfrm>
        </p:spPr>
        <p:txBody>
          <a:bodyPr anchor="ctr">
            <a:normAutofit/>
          </a:bodyPr>
          <a:lstStyle>
            <a:lvl1pPr marL="0" indent="0">
              <a:buNone/>
              <a:defRPr sz="4800">
                <a:latin typeface="+mj-lt"/>
              </a:defRPr>
            </a:lvl1pPr>
          </a:lstStyle>
          <a:p>
            <a:pPr lvl="0"/>
            <a:r>
              <a:rPr lang="en-US" dirty="0"/>
              <a:t>TITLE HERE</a:t>
            </a:r>
          </a:p>
        </p:txBody>
      </p:sp>
    </p:spTree>
  </p:cSld>
  <p:clrMapOvr>
    <a:masterClrMapping/>
  </p:clrMapOvr>
  <p:transition spd="slow" advClick="0">
    <p:push dir="u"/>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0" y="0"/>
            <a:ext cx="12192000" cy="6858000"/>
          </a:xfrm>
        </p:spPr>
        <p:txBody>
          <a:bodyPr>
            <a:normAutofit/>
          </a:bodyPr>
          <a:lstStyle>
            <a:lvl1pPr>
              <a:defRPr sz="800"/>
            </a:lvl1pPr>
          </a:lstStyle>
          <a:p>
            <a:endParaRPr lang="en-US"/>
          </a:p>
        </p:txBody>
      </p:sp>
    </p:spTree>
  </p:cSld>
  <p:clrMapOvr>
    <a:masterClrMapping/>
  </p:clrMapOvr>
  <p:transition spd="slow" advClick="0">
    <p:push dir="u"/>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标题幻灯片">
    <p:bg>
      <p:bgPr>
        <a:solidFill>
          <a:schemeClr val="tx2"/>
        </a:solidFill>
        <a:effectLst/>
      </p:bgPr>
    </p:bg>
    <p:spTree>
      <p:nvGrpSpPr>
        <p:cNvPr id="1" name=""/>
        <p:cNvGrpSpPr/>
        <p:nvPr/>
      </p:nvGrpSpPr>
      <p:grpSpPr>
        <a:xfrm>
          <a:off x="0" y="0"/>
          <a:ext cx="0" cy="0"/>
          <a:chOff x="0" y="0"/>
          <a:chExt cx="0" cy="0"/>
        </a:xfrm>
      </p:grpSpPr>
      <p:pic>
        <p:nvPicPr>
          <p:cNvPr id="6" name="图片 5"/>
          <p:cNvPicPr/>
          <p:nvPr userDrawn="1">
            <p:custDataLst>
              <p:tags r:id="rId1"/>
            </p:custDataLst>
          </p:nvPr>
        </p:nvPicPr>
        <p:blipFill>
          <a:blip r:embed="rId8" r:link="rId9">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矩形 4"/>
          <p:cNvSpPr/>
          <p:nvPr userDrawn="1">
            <p:custDataLst>
              <p:tags r:id="rId2"/>
            </p:custDataLst>
          </p:nvPr>
        </p:nvSpPr>
        <p:spPr>
          <a:xfrm>
            <a:off x="1378972" y="1569796"/>
            <a:ext cx="9436780" cy="2718340"/>
          </a:xfrm>
          <a:prstGeom prst="rect">
            <a:avLst/>
          </a:prstGeom>
          <a:solidFill>
            <a:schemeClr val="bg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solidFill>
                <a:schemeClr val="lt1"/>
              </a:solidFill>
            </a:endParaRPr>
          </a:p>
        </p:txBody>
      </p:sp>
      <p:sp>
        <p:nvSpPr>
          <p:cNvPr id="16" name="日期占位符 15"/>
          <p:cNvSpPr>
            <a:spLocks noGrp="1"/>
          </p:cNvSpPr>
          <p:nvPr>
            <p:ph type="dt" sz="half" idx="10"/>
            <p:custDataLst>
              <p:tags r:id="rId3"/>
            </p:custDataLst>
          </p:nvPr>
        </p:nvSpPr>
        <p:spPr/>
        <p:txBody>
          <a:bodyPr wrap="square">
            <a:normAutofit/>
          </a:bodyPr>
          <a:lstStyle>
            <a:lvl1pPr>
              <a:defRPr>
                <a:solidFill>
                  <a:schemeClr val="lt1">
                    <a:tint val="75000"/>
                  </a:schemeClr>
                </a:solidFill>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2020/9/25</a:t>
            </a:fld>
            <a:endParaRPr lang="zh-CN" altLang="en-US"/>
          </a:p>
        </p:txBody>
      </p:sp>
      <p:sp>
        <p:nvSpPr>
          <p:cNvPr id="17" name="页脚占位符 16"/>
          <p:cNvSpPr>
            <a:spLocks noGrp="1"/>
          </p:cNvSpPr>
          <p:nvPr>
            <p:ph type="ftr" sz="quarter" idx="11"/>
            <p:custDataLst>
              <p:tags r:id="rId4"/>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endParaRPr lang="zh-CN" altLang="en-US" dirty="0"/>
          </a:p>
        </p:txBody>
      </p:sp>
      <p:sp>
        <p:nvSpPr>
          <p:cNvPr id="18" name="灯片编号占位符 17"/>
          <p:cNvSpPr>
            <a:spLocks noGrp="1"/>
          </p:cNvSpPr>
          <p:nvPr>
            <p:ph type="sldNum" sz="quarter" idx="12"/>
            <p:custDataLst>
              <p:tags r:id="rId5"/>
            </p:custDataLst>
          </p:nvPr>
        </p:nvSpPr>
        <p:spPr/>
        <p:txBody>
          <a:bodyPr wrap="square">
            <a:normAutofit/>
          </a:bodyPr>
          <a:lstStyle>
            <a:lvl1pPr>
              <a:defRPr>
                <a:solidFill>
                  <a:schemeClr val="lt1">
                    <a:tint val="75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dirty="0"/>
          </a:p>
        </p:txBody>
      </p:sp>
      <p:sp>
        <p:nvSpPr>
          <p:cNvPr id="2" name="标题 1"/>
          <p:cNvSpPr>
            <a:spLocks noGrp="1"/>
          </p:cNvSpPr>
          <p:nvPr>
            <p:ph type="ctrTitle" idx="13" hasCustomPrompt="1"/>
            <p:custDataLst>
              <p:tags r:id="rId6"/>
            </p:custDataLst>
          </p:nvPr>
        </p:nvSpPr>
        <p:spPr>
          <a:xfrm>
            <a:off x="2286000" y="1799274"/>
            <a:ext cx="7620000" cy="2268855"/>
          </a:xfrm>
        </p:spPr>
        <p:txBody>
          <a:bodyPr vert="horz" wrap="square" lIns="90170" tIns="46990" rIns="90170" bIns="46990" anchor="ctr" anchorCtr="0">
            <a:normAutofit/>
          </a:bodyPr>
          <a:lstStyle>
            <a:lvl1pPr marL="0" marR="0" indent="0" algn="ctr" defTabSz="914400" rtl="0" eaLnBrk="1" fontAlgn="auto" latinLnBrk="0" hangingPunct="1">
              <a:lnSpc>
                <a:spcPct val="120000"/>
              </a:lnSpc>
              <a:spcBef>
                <a:spcPct val="0"/>
              </a:spcBef>
              <a:spcAft>
                <a:spcPts val="0"/>
              </a:spcAft>
              <a:buClrTx/>
              <a:buSzPts val="6000"/>
              <a:buFont typeface="Arial" panose="020B0604020202020204" pitchFamily="34" charset="0"/>
              <a:buNone/>
              <a:defRPr sz="6600" b="0" spc="800">
                <a:solidFill>
                  <a:schemeClr val="tx1">
                    <a:lumMod val="85000"/>
                    <a:lumOff val="15000"/>
                  </a:schemeClr>
                </a:solidFill>
                <a:latin typeface="Arial" panose="020B0604020202020204" pitchFamily="34" charset="0"/>
                <a:ea typeface="黑体" panose="02010609060101010101" charset="-122"/>
              </a:defRPr>
            </a:lvl1pPr>
          </a:lstStyle>
          <a:p>
            <a:r>
              <a:rPr lang="zh-CN" altLang="en-US" dirty="0"/>
              <a:t>编辑标题</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chemeClr val="bg2"/>
        </a:solidFill>
        <a:effectLst/>
      </p:bgPr>
    </p:bg>
    <p:spTree>
      <p:nvGrpSpPr>
        <p:cNvPr id="1" name=""/>
        <p:cNvGrpSpPr/>
        <p:nvPr/>
      </p:nvGrpSpPr>
      <p:grpSpPr>
        <a:xfrm>
          <a:off x="0" y="0"/>
          <a:ext cx="0" cy="0"/>
          <a:chOff x="0" y="0"/>
          <a:chExt cx="0" cy="0"/>
        </a:xfrm>
      </p:grpSpPr>
      <p:pic>
        <p:nvPicPr>
          <p:cNvPr id="8" name="图片 7"/>
          <p:cNvPicPr/>
          <p:nvPr userDrawn="1">
            <p:custDataLst>
              <p:tags r:id="rId1"/>
            </p:custDataLst>
          </p:nvPr>
        </p:nvPicPr>
        <p:blipFill>
          <a:blip r:embed="rId9" r:link="rId1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矩形 6"/>
          <p:cNvSpPr/>
          <p:nvPr userDrawn="1">
            <p:custDataLst>
              <p:tags r:id="rId2"/>
            </p:custDataLst>
          </p:nvPr>
        </p:nvSpPr>
        <p:spPr>
          <a:xfrm>
            <a:off x="291636" y="0"/>
            <a:ext cx="11608728" cy="6858000"/>
          </a:xfrm>
          <a:prstGeom prst="rect">
            <a:avLst/>
          </a:prstGeom>
          <a:solidFill>
            <a:schemeClr val="bg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solidFill>
                <a:schemeClr val="lt1"/>
              </a:solidFill>
            </a:endParaRPr>
          </a:p>
        </p:txBody>
      </p:sp>
      <p:sp>
        <p:nvSpPr>
          <p:cNvPr id="2" name="标题 1"/>
          <p:cNvSpPr>
            <a:spLocks noGrp="1"/>
          </p:cNvSpPr>
          <p:nvPr>
            <p:ph type="title"/>
            <p:custDataLst>
              <p:tags r:id="rId3"/>
            </p:custDataLst>
          </p:nvPr>
        </p:nvSpPr>
        <p:spPr>
          <a:xfrm>
            <a:off x="669882" y="443234"/>
            <a:ext cx="10852237" cy="441964"/>
          </a:xfrm>
        </p:spPr>
        <p:txBody>
          <a:bodyPr vert="horz" wrap="square" lIns="90170" tIns="46990" rIns="90170" bIns="46990" rtlCol="0" anchor="ctr" anchorCtr="0">
            <a:normAutofit/>
          </a:bodyPr>
          <a:lstStyle>
            <a:lvl1pPr marL="0" marR="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p>
        </p:txBody>
      </p:sp>
      <p:sp>
        <p:nvSpPr>
          <p:cNvPr id="3" name="内容占位符 2"/>
          <p:cNvSpPr>
            <a:spLocks noGrp="1"/>
          </p:cNvSpPr>
          <p:nvPr>
            <p:ph idx="1"/>
            <p:custDataLst>
              <p:tags r:id="rId4"/>
            </p:custDataLst>
          </p:nvPr>
        </p:nvSpPr>
        <p:spPr>
          <a:xfrm>
            <a:off x="669882" y="952508"/>
            <a:ext cx="10852237" cy="5388907"/>
          </a:xfrm>
        </p:spPr>
        <p:txBody>
          <a:bodyPr vert="horz" wrap="square"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4" name="日期占位符 3"/>
          <p:cNvSpPr>
            <a:spLocks noGrp="1"/>
          </p:cNvSpPr>
          <p:nvPr>
            <p:ph type="dt" sz="half" idx="10"/>
            <p:custDataLst>
              <p:tags r:id="rId5"/>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2020/9/25</a:t>
            </a:fld>
            <a:endParaRPr lang="zh-CN" altLang="en-US"/>
          </a:p>
        </p:txBody>
      </p:sp>
      <p:sp>
        <p:nvSpPr>
          <p:cNvPr id="5" name="页脚占位符 4"/>
          <p:cNvSpPr>
            <a:spLocks noGrp="1"/>
          </p:cNvSpPr>
          <p:nvPr>
            <p:ph type="ftr" sz="quarter" idx="11"/>
            <p:custDataLst>
              <p:tags r:id="rId6"/>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endParaRPr lang="zh-CN" altLang="en-US"/>
          </a:p>
        </p:txBody>
      </p:sp>
      <p:sp>
        <p:nvSpPr>
          <p:cNvPr id="6" name="灯片编号占位符 5"/>
          <p:cNvSpPr>
            <a:spLocks noGrp="1"/>
          </p:cNvSpPr>
          <p:nvPr>
            <p:ph type="sldNum" sz="quarter" idx="12"/>
            <p:custDataLst>
              <p:tags r:id="rId7"/>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节标题">
    <p:bg>
      <p:bgPr>
        <a:solidFill>
          <a:schemeClr val="tx2"/>
        </a:solidFill>
        <a:effectLst/>
      </p:bgPr>
    </p:bg>
    <p:spTree>
      <p:nvGrpSpPr>
        <p:cNvPr id="1" name=""/>
        <p:cNvGrpSpPr/>
        <p:nvPr/>
      </p:nvGrpSpPr>
      <p:grpSpPr>
        <a:xfrm>
          <a:off x="0" y="0"/>
          <a:ext cx="0" cy="0"/>
          <a:chOff x="0" y="0"/>
          <a:chExt cx="0" cy="0"/>
        </a:xfrm>
      </p:grpSpPr>
      <p:pic>
        <p:nvPicPr>
          <p:cNvPr id="8" name="图片 7"/>
          <p:cNvPicPr/>
          <p:nvPr userDrawn="1">
            <p:custDataLst>
              <p:tags r:id="rId1"/>
            </p:custDataLst>
          </p:nvPr>
        </p:nvPicPr>
        <p:blipFill>
          <a:blip r:embed="rId8" r:link="rId9">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矩形 6"/>
          <p:cNvSpPr/>
          <p:nvPr userDrawn="1">
            <p:custDataLst>
              <p:tags r:id="rId2"/>
            </p:custDataLst>
          </p:nvPr>
        </p:nvSpPr>
        <p:spPr>
          <a:xfrm>
            <a:off x="0" y="953691"/>
            <a:ext cx="12192000" cy="4950618"/>
          </a:xfrm>
          <a:prstGeom prst="rect">
            <a:avLst/>
          </a:prstGeom>
          <a:solidFill>
            <a:schemeClr val="bg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solidFill>
                <a:schemeClr val="lt1"/>
              </a:solidFill>
            </a:endParaRPr>
          </a:p>
        </p:txBody>
      </p:sp>
      <p:sp>
        <p:nvSpPr>
          <p:cNvPr id="4" name="日期占位符 3"/>
          <p:cNvSpPr>
            <a:spLocks noGrp="1"/>
          </p:cNvSpPr>
          <p:nvPr>
            <p:ph type="dt" sz="half" idx="10"/>
            <p:custDataLst>
              <p:tags r:id="rId3"/>
            </p:custDataLst>
          </p:nvPr>
        </p:nvSpPr>
        <p:spPr/>
        <p:txBody>
          <a:bodyPr wrap="square">
            <a:normAutofit/>
          </a:bodyPr>
          <a:lstStyle>
            <a:lvl1pPr>
              <a:defRPr>
                <a:solidFill>
                  <a:schemeClr val="lt1">
                    <a:tint val="75000"/>
                  </a:schemeClr>
                </a:solidFill>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2020/9/25</a:t>
            </a:fld>
            <a:endParaRPr lang="zh-CN" altLang="en-US"/>
          </a:p>
        </p:txBody>
      </p:sp>
      <p:sp>
        <p:nvSpPr>
          <p:cNvPr id="5" name="页脚占位符 4"/>
          <p:cNvSpPr>
            <a:spLocks noGrp="1"/>
          </p:cNvSpPr>
          <p:nvPr>
            <p:ph type="ftr" sz="quarter" idx="11"/>
            <p:custDataLst>
              <p:tags r:id="rId4"/>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endParaRPr lang="zh-CN" altLang="en-US"/>
          </a:p>
        </p:txBody>
      </p:sp>
      <p:sp>
        <p:nvSpPr>
          <p:cNvPr id="6" name="灯片编号占位符 5"/>
          <p:cNvSpPr>
            <a:spLocks noGrp="1"/>
          </p:cNvSpPr>
          <p:nvPr>
            <p:ph type="sldNum" sz="quarter" idx="12"/>
            <p:custDataLst>
              <p:tags r:id="rId5"/>
            </p:custDataLst>
          </p:nvPr>
        </p:nvSpPr>
        <p:spPr/>
        <p:txBody>
          <a:bodyPr wrap="square">
            <a:normAutofit/>
          </a:bodyPr>
          <a:lstStyle>
            <a:lvl1pPr>
              <a:defRPr>
                <a:solidFill>
                  <a:schemeClr val="lt1">
                    <a:tint val="75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a:p>
        </p:txBody>
      </p:sp>
      <p:sp>
        <p:nvSpPr>
          <p:cNvPr id="2" name="标题 1"/>
          <p:cNvSpPr>
            <a:spLocks noGrp="1"/>
          </p:cNvSpPr>
          <p:nvPr>
            <p:ph type="ctrTitle" idx="13" hasCustomPrompt="1"/>
            <p:custDataLst>
              <p:tags r:id="rId6"/>
            </p:custDataLst>
          </p:nvPr>
        </p:nvSpPr>
        <p:spPr>
          <a:xfrm>
            <a:off x="3254375" y="3589972"/>
            <a:ext cx="5683250" cy="971550"/>
          </a:xfrm>
        </p:spPr>
        <p:txBody>
          <a:bodyPr vert="horz" wrap="square" lIns="90170" tIns="46990" rIns="90170" bIns="46990" anchor="ctr" anchorCtr="0">
            <a:normAutofit/>
          </a:bodyPr>
          <a:lstStyle>
            <a:lvl1pPr marL="0" marR="0" indent="0" algn="ctr" defTabSz="914400" rtl="0" eaLnBrk="1" fontAlgn="auto" latinLnBrk="0" hangingPunct="1">
              <a:lnSpc>
                <a:spcPct val="100000"/>
              </a:lnSpc>
              <a:spcBef>
                <a:spcPct val="0"/>
              </a:spcBef>
              <a:spcAft>
                <a:spcPts val="0"/>
              </a:spcAft>
              <a:buClrTx/>
              <a:buSzPts val="4800"/>
              <a:buFont typeface="Arial" panose="020B0604020202020204" pitchFamily="34" charset="0"/>
              <a:buNone/>
              <a:defRPr sz="4800" b="0" spc="500">
                <a:solidFill>
                  <a:schemeClr val="tx1">
                    <a:lumMod val="85000"/>
                    <a:lumOff val="15000"/>
                  </a:schemeClr>
                </a:solidFill>
                <a:latin typeface="Arial" panose="020B0604020202020204" pitchFamily="34" charset="0"/>
                <a:ea typeface="黑体" panose="02010609060101010101" charset="-122"/>
              </a:defRPr>
            </a:lvl1pPr>
          </a:lstStyle>
          <a:p>
            <a:r>
              <a:rPr lang="zh-CN" altLang="en-US" dirty="0"/>
              <a:t>编辑标题</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两栏内容">
    <p:bg>
      <p:bgPr>
        <a:solidFill>
          <a:schemeClr val="bg2"/>
        </a:solidFill>
        <a:effectLst/>
      </p:bgPr>
    </p:bg>
    <p:spTree>
      <p:nvGrpSpPr>
        <p:cNvPr id="1" name=""/>
        <p:cNvGrpSpPr/>
        <p:nvPr/>
      </p:nvGrpSpPr>
      <p:grpSpPr>
        <a:xfrm>
          <a:off x="0" y="0"/>
          <a:ext cx="0" cy="0"/>
          <a:chOff x="0" y="0"/>
          <a:chExt cx="0" cy="0"/>
        </a:xfrm>
      </p:grpSpPr>
      <p:pic>
        <p:nvPicPr>
          <p:cNvPr id="9" name="图片 8"/>
          <p:cNvPicPr/>
          <p:nvPr userDrawn="1">
            <p:custDataLst>
              <p:tags r:id="rId1"/>
            </p:custDataLst>
          </p:nvPr>
        </p:nvPicPr>
        <p:blipFill>
          <a:blip r:embed="rId10" r:link="rId11">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 name="矩形 7"/>
          <p:cNvSpPr/>
          <p:nvPr userDrawn="1">
            <p:custDataLst>
              <p:tags r:id="rId2"/>
            </p:custDataLst>
          </p:nvPr>
        </p:nvSpPr>
        <p:spPr>
          <a:xfrm>
            <a:off x="291636" y="0"/>
            <a:ext cx="11608728" cy="6858000"/>
          </a:xfrm>
          <a:prstGeom prst="rect">
            <a:avLst/>
          </a:prstGeom>
          <a:solidFill>
            <a:schemeClr val="bg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solidFill>
                <a:schemeClr val="lt1"/>
              </a:solidFill>
            </a:endParaRPr>
          </a:p>
        </p:txBody>
      </p:sp>
      <p:sp>
        <p:nvSpPr>
          <p:cNvPr id="2" name="标题 1"/>
          <p:cNvSpPr>
            <a:spLocks noGrp="1"/>
          </p:cNvSpPr>
          <p:nvPr>
            <p:ph type="title"/>
            <p:custDataLst>
              <p:tags r:id="rId3"/>
            </p:custDataLst>
          </p:nvPr>
        </p:nvSpPr>
        <p:spPr>
          <a:xfrm>
            <a:off x="669882" y="443234"/>
            <a:ext cx="10852237" cy="441964"/>
          </a:xfrm>
        </p:spPr>
        <p:txBody>
          <a:bodyPr vert="horz" wrap="square" lIns="90170" tIns="46990" rIns="90170" bIns="46990" rtlCol="0" anchor="ctr"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pitchFamily="34" charset="-122"/>
                <a:cs typeface="+mj-cs"/>
                <a:sym typeface="+mn-ea"/>
              </a:defRPr>
            </a:lvl1pPr>
          </a:lstStyle>
          <a:p>
            <a:pPr lvl="0"/>
            <a:r>
              <a:rPr>
                <a:sym typeface="+mn-ea"/>
              </a:rPr>
              <a:t>单击此处编辑母版标题样式</a:t>
            </a:r>
          </a:p>
        </p:txBody>
      </p:sp>
      <p:sp>
        <p:nvSpPr>
          <p:cNvPr id="3" name="内容占位符 2"/>
          <p:cNvSpPr>
            <a:spLocks noGrp="1"/>
          </p:cNvSpPr>
          <p:nvPr>
            <p:ph sz="half" idx="1"/>
            <p:custDataLst>
              <p:tags r:id="rId4"/>
            </p:custDataLst>
          </p:nvPr>
        </p:nvSpPr>
        <p:spPr>
          <a:xfrm>
            <a:off x="669930" y="952508"/>
            <a:ext cx="5283242" cy="5388907"/>
          </a:xfrm>
        </p:spPr>
        <p:txBody>
          <a:bodyPr vert="horz" wrap="square"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5pPr>
          </a:lstStyle>
          <a:p>
            <a:pPr lvl="0"/>
            <a:r>
              <a:rPr>
                <a:sym typeface="+mn-ea"/>
              </a:rPr>
              <a:t>单击此处编辑母版文本样式</a:t>
            </a:r>
          </a:p>
          <a:p>
            <a:pPr lvl="1"/>
            <a:r>
              <a:rPr>
                <a:sym typeface="+mn-ea"/>
              </a:rPr>
              <a:t>第二级</a:t>
            </a:r>
          </a:p>
          <a:p>
            <a:pPr lvl="2"/>
            <a:r>
              <a:rPr>
                <a:sym typeface="+mn-ea"/>
              </a:rPr>
              <a:t>第三级</a:t>
            </a:r>
          </a:p>
          <a:p>
            <a:pPr lvl="3"/>
            <a:r>
              <a:rPr>
                <a:sym typeface="+mn-ea"/>
              </a:rPr>
              <a:t>第四级</a:t>
            </a:r>
          </a:p>
          <a:p>
            <a:pPr lvl="4"/>
            <a:r>
              <a:rPr>
                <a:sym typeface="+mn-ea"/>
              </a:rPr>
              <a:t>第五级</a:t>
            </a:r>
          </a:p>
        </p:txBody>
      </p:sp>
      <p:sp>
        <p:nvSpPr>
          <p:cNvPr id="4" name="内容占位符 3"/>
          <p:cNvSpPr>
            <a:spLocks noGrp="1"/>
          </p:cNvSpPr>
          <p:nvPr>
            <p:ph sz="half" idx="2"/>
            <p:custDataLst>
              <p:tags r:id="rId5"/>
            </p:custDataLst>
          </p:nvPr>
        </p:nvSpPr>
        <p:spPr>
          <a:xfrm>
            <a:off x="6238877" y="952508"/>
            <a:ext cx="5283242" cy="5388907"/>
          </a:xfrm>
        </p:spPr>
        <p:txBody>
          <a:bodyPr wrap="square" lIns="90170" tIns="46990" rIns="90170" bIns="46990">
            <a:normAutofit/>
          </a:bodyPr>
          <a:lstStyle>
            <a:lvl1pPr eaLnBrk="1" fontAlgn="auto" latinLnBrk="0" hangingPunct="1">
              <a:defRPr sz="1600">
                <a:solidFill>
                  <a:schemeClr val="tx1"/>
                </a:solidFill>
                <a:latin typeface="Arial" panose="020B0604020202020204" pitchFamily="34" charset="0"/>
                <a:ea typeface="微软雅黑" panose="020B0503020204020204" pitchFamily="34" charset="-122"/>
              </a:defRPr>
            </a:lvl1pPr>
            <a:lvl2pPr eaLnBrk="1" fontAlgn="auto" latinLnBrk="0" hangingPunct="1">
              <a:defRPr sz="1600">
                <a:solidFill>
                  <a:schemeClr val="tx1"/>
                </a:solidFill>
                <a:latin typeface="Arial" panose="020B0604020202020204" pitchFamily="34" charset="0"/>
                <a:ea typeface="微软雅黑" panose="020B0503020204020204" pitchFamily="34" charset="-122"/>
              </a:defRPr>
            </a:lvl2pPr>
            <a:lvl3pPr eaLnBrk="1" fontAlgn="auto" latinLnBrk="0" hangingPunct="1">
              <a:defRPr sz="1600">
                <a:solidFill>
                  <a:schemeClr val="tx1"/>
                </a:solidFill>
                <a:latin typeface="Arial" panose="020B0604020202020204" pitchFamily="34" charset="0"/>
                <a:ea typeface="微软雅黑" panose="020B0503020204020204" pitchFamily="34" charset="-122"/>
              </a:defRPr>
            </a:lvl3pPr>
            <a:lvl4pPr eaLnBrk="1" fontAlgn="auto" latinLnBrk="0" hangingPunct="1">
              <a:defRPr sz="1600">
                <a:solidFill>
                  <a:schemeClr val="tx1"/>
                </a:solidFill>
                <a:latin typeface="Arial" panose="020B0604020202020204" pitchFamily="34" charset="0"/>
                <a:ea typeface="微软雅黑" panose="020B0503020204020204" pitchFamily="34" charset="-122"/>
              </a:defRPr>
            </a:lvl4pPr>
            <a:lvl5pPr eaLnBrk="1" fontAlgn="auto" latinLnBrk="0" hangingPunct="1">
              <a:defRPr sz="1600">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custDataLst>
              <p:tags r:id="rId6"/>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2020/9/25</a:t>
            </a:fld>
            <a:endParaRPr lang="zh-CN" altLang="en-US"/>
          </a:p>
        </p:txBody>
      </p:sp>
      <p:sp>
        <p:nvSpPr>
          <p:cNvPr id="6" name="页脚占位符 5"/>
          <p:cNvSpPr>
            <a:spLocks noGrp="1"/>
          </p:cNvSpPr>
          <p:nvPr>
            <p:ph type="ftr" sz="quarter" idx="11"/>
            <p:custDataLst>
              <p:tags r:id="rId7"/>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endParaRPr lang="zh-CN" altLang="en-US"/>
          </a:p>
        </p:txBody>
      </p:sp>
      <p:sp>
        <p:nvSpPr>
          <p:cNvPr id="7" name="灯片编号占位符 6"/>
          <p:cNvSpPr>
            <a:spLocks noGrp="1"/>
          </p:cNvSpPr>
          <p:nvPr>
            <p:ph type="sldNum" sz="quarter" idx="12"/>
            <p:custDataLst>
              <p:tags r:id="rId8"/>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953C7E11-5CA3-42E2-BB12-10E6957F8401}" type="datetimeFigureOut">
              <a:rPr lang="zh-CN" altLang="en-US" smtClean="0"/>
              <a:t>2020/9/25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7549683-7A1C-428F-A1AB-09A0BBD3CCFB}" type="slidenum">
              <a:rPr lang="zh-CN" altLang="en-US" smtClean="0"/>
              <a:t>‹#›</a:t>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比较">
    <p:bg>
      <p:bgPr>
        <a:solidFill>
          <a:schemeClr val="bg2"/>
        </a:solidFill>
        <a:effectLst/>
      </p:bgPr>
    </p:bg>
    <p:spTree>
      <p:nvGrpSpPr>
        <p:cNvPr id="1" name=""/>
        <p:cNvGrpSpPr/>
        <p:nvPr/>
      </p:nvGrpSpPr>
      <p:grpSpPr>
        <a:xfrm>
          <a:off x="0" y="0"/>
          <a:ext cx="0" cy="0"/>
          <a:chOff x="0" y="0"/>
          <a:chExt cx="0" cy="0"/>
        </a:xfrm>
      </p:grpSpPr>
      <p:pic>
        <p:nvPicPr>
          <p:cNvPr id="11" name="图片 10"/>
          <p:cNvPicPr/>
          <p:nvPr userDrawn="1">
            <p:custDataLst>
              <p:tags r:id="rId1"/>
            </p:custDataLst>
          </p:nvPr>
        </p:nvPicPr>
        <p:blipFill>
          <a:blip r:embed="rId12" r:link="rId1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0" name="矩形 9"/>
          <p:cNvSpPr/>
          <p:nvPr userDrawn="1">
            <p:custDataLst>
              <p:tags r:id="rId2"/>
            </p:custDataLst>
          </p:nvPr>
        </p:nvSpPr>
        <p:spPr>
          <a:xfrm>
            <a:off x="291636" y="0"/>
            <a:ext cx="11608728" cy="6858000"/>
          </a:xfrm>
          <a:prstGeom prst="rect">
            <a:avLst/>
          </a:prstGeom>
          <a:solidFill>
            <a:schemeClr val="bg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solidFill>
                <a:schemeClr val="lt1"/>
              </a:solidFill>
            </a:endParaRPr>
          </a:p>
        </p:txBody>
      </p:sp>
      <p:sp>
        <p:nvSpPr>
          <p:cNvPr id="2" name="标题 1"/>
          <p:cNvSpPr>
            <a:spLocks noGrp="1"/>
          </p:cNvSpPr>
          <p:nvPr>
            <p:ph type="title"/>
            <p:custDataLst>
              <p:tags r:id="rId3"/>
            </p:custDataLst>
          </p:nvPr>
        </p:nvSpPr>
        <p:spPr>
          <a:xfrm>
            <a:off x="669882" y="443234"/>
            <a:ext cx="10852237" cy="441964"/>
          </a:xfrm>
        </p:spPr>
        <p:txBody>
          <a:bodyPr vert="horz" wrap="square" lIns="90170" tIns="46990" rIns="90170" bIns="46990" rtlCol="0" anchor="ctr"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p>
        </p:txBody>
      </p:sp>
      <p:sp>
        <p:nvSpPr>
          <p:cNvPr id="3" name="文本占位符 2"/>
          <p:cNvSpPr>
            <a:spLocks noGrp="1"/>
          </p:cNvSpPr>
          <p:nvPr>
            <p:ph type="body" idx="1" hasCustomPrompt="1"/>
            <p:custDataLst>
              <p:tags r:id="rId4"/>
            </p:custDataLst>
          </p:nvPr>
        </p:nvSpPr>
        <p:spPr>
          <a:xfrm>
            <a:off x="669930" y="952508"/>
            <a:ext cx="5283242" cy="381003"/>
          </a:xfrm>
        </p:spPr>
        <p:txBody>
          <a:bodyPr wrap="square" lIns="90170" tIns="46990" rIns="90170" bIns="46990" anchor="ctr" anchorCtr="0">
            <a:normAutofit/>
          </a:bodyPr>
          <a:lstStyle>
            <a:lvl1pPr marL="0" indent="0" eaLnBrk="1" fontAlgn="auto" latinLnBrk="0" hangingPunct="1">
              <a:lnSpc>
                <a:spcPct val="100000"/>
              </a:lnSpc>
              <a:spcAft>
                <a:spcPts val="0"/>
              </a:spcAft>
              <a:buNone/>
              <a:defRPr sz="2000" b="0" u="none" strike="noStrike" kern="1200" cap="none" spc="200" normalizeH="0" baseline="0">
                <a:solidFill>
                  <a:schemeClr val="tx1"/>
                </a:solidFill>
                <a:uFillTx/>
                <a:latin typeface="Arial" panose="020B0604020202020204" pitchFamily="34" charset="0"/>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p:ph sz="half" idx="2"/>
            <p:custDataLst>
              <p:tags r:id="rId5"/>
            </p:custDataLst>
          </p:nvPr>
        </p:nvSpPr>
        <p:spPr>
          <a:xfrm>
            <a:off x="669925" y="1406525"/>
            <a:ext cx="5283200" cy="4934752"/>
          </a:xfrm>
        </p:spPr>
        <p:txBody>
          <a:bodyPr vert="horz" wrap="square"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5" name="文本占位符 4"/>
          <p:cNvSpPr>
            <a:spLocks noGrp="1"/>
          </p:cNvSpPr>
          <p:nvPr>
            <p:ph type="body" sz="quarter" idx="3" hasCustomPrompt="1"/>
            <p:custDataLst>
              <p:tags r:id="rId6"/>
            </p:custDataLst>
          </p:nvPr>
        </p:nvSpPr>
        <p:spPr>
          <a:xfrm>
            <a:off x="6235750" y="952508"/>
            <a:ext cx="5283242" cy="381003"/>
          </a:xfrm>
        </p:spPr>
        <p:txBody>
          <a:bodyPr vert="horz" wrap="square" lIns="90170" tIns="46990" rIns="90170" bIns="46990" rtlCol="0" anchor="ctr" anchorCtr="0">
            <a:norm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0" i="0" u="none" strike="noStrike" kern="1200" cap="none" spc="20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p>
        </p:txBody>
      </p:sp>
      <p:sp>
        <p:nvSpPr>
          <p:cNvPr id="6" name="内容占位符 5"/>
          <p:cNvSpPr>
            <a:spLocks noGrp="1"/>
          </p:cNvSpPr>
          <p:nvPr>
            <p:ph sz="quarter" idx="4"/>
            <p:custDataLst>
              <p:tags r:id="rId7"/>
            </p:custDataLst>
          </p:nvPr>
        </p:nvSpPr>
        <p:spPr>
          <a:xfrm>
            <a:off x="6235750" y="1406525"/>
            <a:ext cx="5283242" cy="4934752"/>
          </a:xfrm>
        </p:spPr>
        <p:txBody>
          <a:bodyPr vert="horz" wrap="square"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7" name="日期占位符 6"/>
          <p:cNvSpPr>
            <a:spLocks noGrp="1"/>
          </p:cNvSpPr>
          <p:nvPr>
            <p:ph type="dt" sz="half" idx="10"/>
            <p:custDataLst>
              <p:tags r:id="rId8"/>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2020/9/25</a:t>
            </a:fld>
            <a:endParaRPr lang="zh-CN" altLang="en-US"/>
          </a:p>
        </p:txBody>
      </p:sp>
      <p:sp>
        <p:nvSpPr>
          <p:cNvPr id="8" name="页脚占位符 7"/>
          <p:cNvSpPr>
            <a:spLocks noGrp="1"/>
          </p:cNvSpPr>
          <p:nvPr>
            <p:ph type="ftr" sz="quarter" idx="11"/>
            <p:custDataLst>
              <p:tags r:id="rId9"/>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endParaRPr lang="zh-CN" altLang="en-US"/>
          </a:p>
        </p:txBody>
      </p:sp>
      <p:sp>
        <p:nvSpPr>
          <p:cNvPr id="9" name="灯片编号占位符 8"/>
          <p:cNvSpPr>
            <a:spLocks noGrp="1"/>
          </p:cNvSpPr>
          <p:nvPr>
            <p:ph type="sldNum" sz="quarter" idx="12"/>
            <p:custDataLst>
              <p:tags r:id="rId10"/>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chemeClr val="bg2"/>
        </a:solidFill>
        <a:effectLst/>
      </p:bgPr>
    </p:bg>
    <p:spTree>
      <p:nvGrpSpPr>
        <p:cNvPr id="1" name=""/>
        <p:cNvGrpSpPr/>
        <p:nvPr/>
      </p:nvGrpSpPr>
      <p:grpSpPr>
        <a:xfrm>
          <a:off x="0" y="0"/>
          <a:ext cx="0" cy="0"/>
          <a:chOff x="0" y="0"/>
          <a:chExt cx="0" cy="0"/>
        </a:xfrm>
      </p:grpSpPr>
      <p:pic>
        <p:nvPicPr>
          <p:cNvPr id="8" name="图片 7"/>
          <p:cNvPicPr/>
          <p:nvPr userDrawn="1">
            <p:custDataLst>
              <p:tags r:id="rId1"/>
            </p:custDataLst>
          </p:nvPr>
        </p:nvPicPr>
        <p:blipFill>
          <a:blip r:embed="rId9" r:link="rId1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矩形 6"/>
          <p:cNvSpPr/>
          <p:nvPr userDrawn="1">
            <p:custDataLst>
              <p:tags r:id="rId2"/>
            </p:custDataLst>
          </p:nvPr>
        </p:nvSpPr>
        <p:spPr>
          <a:xfrm>
            <a:off x="0" y="0"/>
            <a:ext cx="12192000" cy="6858000"/>
          </a:xfrm>
          <a:prstGeom prst="rect">
            <a:avLst/>
          </a:prstGeom>
          <a:solidFill>
            <a:schemeClr val="dk1">
              <a:alpha val="40000"/>
            </a:schemeClr>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solidFill>
                <a:schemeClr val="lt1"/>
              </a:solidFill>
            </a:endParaRPr>
          </a:p>
        </p:txBody>
      </p:sp>
      <p:sp>
        <p:nvSpPr>
          <p:cNvPr id="6" name="矩形 5"/>
          <p:cNvSpPr/>
          <p:nvPr userDrawn="1">
            <p:custDataLst>
              <p:tags r:id="rId3"/>
            </p:custDataLst>
          </p:nvPr>
        </p:nvSpPr>
        <p:spPr>
          <a:xfrm>
            <a:off x="0" y="0"/>
            <a:ext cx="7866983" cy="6858000"/>
          </a:xfrm>
          <a:prstGeom prst="rect">
            <a:avLst/>
          </a:prstGeom>
          <a:solidFill>
            <a:schemeClr val="tx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solidFill>
                <a:schemeClr val="lt1"/>
              </a:solidFill>
            </a:endParaRPr>
          </a:p>
        </p:txBody>
      </p:sp>
      <p:sp>
        <p:nvSpPr>
          <p:cNvPr id="2" name="标题 1"/>
          <p:cNvSpPr>
            <a:spLocks noGrp="1"/>
          </p:cNvSpPr>
          <p:nvPr>
            <p:ph type="title"/>
            <p:custDataLst>
              <p:tags r:id="rId4"/>
            </p:custDataLst>
          </p:nvPr>
        </p:nvSpPr>
        <p:spPr/>
        <p:txBody>
          <a:bodyPr vert="horz" wrap="square" lIns="90170" tIns="46990" rIns="90170" bIns="46990" rtlCol="0" anchor="ctr"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pitchFamily="34" charset="-122"/>
                <a:cs typeface="+mj-cs"/>
                <a:sym typeface="+mn-ea"/>
              </a:defRPr>
            </a:lvl1pPr>
          </a:lstStyle>
          <a:p>
            <a:pPr lvl="0"/>
            <a:r>
              <a:rPr>
                <a:sym typeface="+mn-ea"/>
              </a:rPr>
              <a:t>单击此处编辑母版标题样式</a:t>
            </a:r>
          </a:p>
        </p:txBody>
      </p:sp>
      <p:sp>
        <p:nvSpPr>
          <p:cNvPr id="3" name="日期占位符 2"/>
          <p:cNvSpPr>
            <a:spLocks noGrp="1"/>
          </p:cNvSpPr>
          <p:nvPr>
            <p:ph type="dt" sz="half" idx="10"/>
            <p:custDataLst>
              <p:tags r:id="rId5"/>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2020/9/25</a:t>
            </a:fld>
            <a:endParaRPr lang="zh-CN" altLang="en-US"/>
          </a:p>
        </p:txBody>
      </p:sp>
      <p:sp>
        <p:nvSpPr>
          <p:cNvPr id="4" name="页脚占位符 3"/>
          <p:cNvSpPr>
            <a:spLocks noGrp="1"/>
          </p:cNvSpPr>
          <p:nvPr>
            <p:ph type="ftr" sz="quarter" idx="11"/>
            <p:custDataLst>
              <p:tags r:id="rId6"/>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endParaRPr lang="zh-CN" altLang="en-US"/>
          </a:p>
        </p:txBody>
      </p:sp>
      <p:sp>
        <p:nvSpPr>
          <p:cNvPr id="5" name="灯片编号占位符 4"/>
          <p:cNvSpPr>
            <a:spLocks noGrp="1"/>
          </p:cNvSpPr>
          <p:nvPr>
            <p:ph type="sldNum" sz="quarter" idx="12"/>
            <p:custDataLst>
              <p:tags r:id="rId7"/>
            </p:custDataLst>
          </p:nvPr>
        </p:nvSpPr>
        <p:spPr/>
        <p:txBody>
          <a:bodyPr wrap="square">
            <a:normAutofit/>
          </a:bodyPr>
          <a:lstStyle>
            <a:lvl1pPr>
              <a:defRPr>
                <a:solidFill>
                  <a:schemeClr val="lt1">
                    <a:tint val="75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2"/>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2020/9/25</a:t>
            </a:fld>
            <a:endParaRPr lang="zh-CN" altLang="en-US"/>
          </a:p>
        </p:txBody>
      </p:sp>
      <p:sp>
        <p:nvSpPr>
          <p:cNvPr id="3" name="页脚占位符 2"/>
          <p:cNvSpPr>
            <a:spLocks noGrp="1"/>
          </p:cNvSpPr>
          <p:nvPr>
            <p:ph type="ftr" sz="quarter" idx="11"/>
            <p:custDataLst>
              <p:tags r:id="rId2"/>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endParaRPr lang="zh-CN" altLang="en-US"/>
          </a:p>
        </p:txBody>
      </p:sp>
      <p:sp>
        <p:nvSpPr>
          <p:cNvPr id="4" name="灯片编号占位符 3"/>
          <p:cNvSpPr>
            <a:spLocks noGrp="1"/>
          </p:cNvSpPr>
          <p:nvPr>
            <p:ph type="sldNum" sz="quarter" idx="12"/>
            <p:custDataLst>
              <p:tags r:id="rId3"/>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图片与标题">
    <p:bg>
      <p:bgPr>
        <a:solidFill>
          <a:schemeClr val="bg2"/>
        </a:solidFill>
        <a:effectLst/>
      </p:bgPr>
    </p:bg>
    <p:spTree>
      <p:nvGrpSpPr>
        <p:cNvPr id="1" name=""/>
        <p:cNvGrpSpPr/>
        <p:nvPr/>
      </p:nvGrpSpPr>
      <p:grpSpPr>
        <a:xfrm>
          <a:off x="0" y="0"/>
          <a:ext cx="0" cy="0"/>
          <a:chOff x="0" y="0"/>
          <a:chExt cx="0" cy="0"/>
        </a:xfrm>
      </p:grpSpPr>
      <p:pic>
        <p:nvPicPr>
          <p:cNvPr id="9" name="图片 8"/>
          <p:cNvPicPr/>
          <p:nvPr userDrawn="1">
            <p:custDataLst>
              <p:tags r:id="rId1"/>
            </p:custDataLst>
          </p:nvPr>
        </p:nvPicPr>
        <p:blipFill>
          <a:blip r:embed="rId10" r:link="rId11">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 name="矩形 7"/>
          <p:cNvSpPr/>
          <p:nvPr userDrawn="1">
            <p:custDataLst>
              <p:tags r:id="rId2"/>
            </p:custDataLst>
          </p:nvPr>
        </p:nvSpPr>
        <p:spPr>
          <a:xfrm>
            <a:off x="291636" y="0"/>
            <a:ext cx="11608728" cy="6858000"/>
          </a:xfrm>
          <a:prstGeom prst="rect">
            <a:avLst/>
          </a:prstGeom>
          <a:solidFill>
            <a:schemeClr val="bg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solidFill>
                <a:schemeClr val="lt1"/>
              </a:solidFill>
            </a:endParaRPr>
          </a:p>
        </p:txBody>
      </p:sp>
      <p:sp>
        <p:nvSpPr>
          <p:cNvPr id="2" name="标题 1"/>
          <p:cNvSpPr>
            <a:spLocks noGrp="1"/>
          </p:cNvSpPr>
          <p:nvPr>
            <p:ph type="title"/>
            <p:custDataLst>
              <p:tags r:id="rId3"/>
            </p:custDataLst>
          </p:nvPr>
        </p:nvSpPr>
        <p:spPr>
          <a:xfrm>
            <a:off x="669930" y="443234"/>
            <a:ext cx="10852237" cy="441964"/>
          </a:xfrm>
        </p:spPr>
        <p:txBody>
          <a:bodyPr vert="horz" wrap="square" lIns="90170" tIns="46990" rIns="90170" bIns="46990" rtlCol="0" anchor="ctr"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p>
        </p:txBody>
      </p:sp>
      <p:sp>
        <p:nvSpPr>
          <p:cNvPr id="3" name="图片占位符 2"/>
          <p:cNvSpPr>
            <a:spLocks noGrp="1"/>
          </p:cNvSpPr>
          <p:nvPr>
            <p:ph type="pic" idx="1"/>
            <p:custDataLst>
              <p:tags r:id="rId4"/>
            </p:custDataLst>
          </p:nvPr>
        </p:nvSpPr>
        <p:spPr>
          <a:xfrm>
            <a:off x="669930" y="952508"/>
            <a:ext cx="5283242" cy="5388907"/>
          </a:xfrm>
        </p:spPr>
        <p:txBody>
          <a:bodyPr vert="horz" lIns="90170" tIns="46990" rIns="90170" bIns="46990"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solidFill>
                <a:uFillTx/>
                <a:latin typeface="微软雅黑" panose="020B0503020204020204" pitchFamily="34" charset="-122"/>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5"/>
            </p:custDataLst>
          </p:nvPr>
        </p:nvSpPr>
        <p:spPr>
          <a:xfrm>
            <a:off x="6238925" y="952508"/>
            <a:ext cx="5283242" cy="5388907"/>
          </a:xfrm>
        </p:spPr>
        <p:txBody>
          <a:bodyPr vert="horz" wrap="square"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1pPr>
          </a:lstStyle>
          <a:p>
            <a:pPr lvl="0"/>
            <a:r>
              <a:rPr>
                <a:sym typeface="+mn-ea"/>
              </a:rPr>
              <a:t>单击此处编辑母版文本样式</a:t>
            </a:r>
          </a:p>
        </p:txBody>
      </p:sp>
      <p:sp>
        <p:nvSpPr>
          <p:cNvPr id="5" name="日期占位符 4"/>
          <p:cNvSpPr>
            <a:spLocks noGrp="1"/>
          </p:cNvSpPr>
          <p:nvPr>
            <p:ph type="dt" sz="half" idx="10"/>
            <p:custDataLst>
              <p:tags r:id="rId6"/>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fld id="{9EFD9D74-47D9-4702-A33C-335B63B48DBF}" type="datetimeFigureOut">
              <a:rPr lang="zh-CN" altLang="en-US" smtClean="0"/>
              <a:t>2020/9/25</a:t>
            </a:fld>
            <a:endParaRPr lang="zh-CN" altLang="en-US" dirty="0"/>
          </a:p>
        </p:txBody>
      </p:sp>
      <p:sp>
        <p:nvSpPr>
          <p:cNvPr id="6" name="页脚占位符 5"/>
          <p:cNvSpPr>
            <a:spLocks noGrp="1"/>
          </p:cNvSpPr>
          <p:nvPr>
            <p:ph type="ftr" sz="quarter" idx="11"/>
            <p:custDataLst>
              <p:tags r:id="rId7"/>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endParaRPr lang="zh-CN" altLang="en-US" dirty="0"/>
          </a:p>
        </p:txBody>
      </p:sp>
      <p:sp>
        <p:nvSpPr>
          <p:cNvPr id="7" name="灯片编号占位符 6"/>
          <p:cNvSpPr>
            <a:spLocks noGrp="1"/>
          </p:cNvSpPr>
          <p:nvPr>
            <p:ph type="sldNum" sz="quarter" idx="12"/>
            <p:custDataLst>
              <p:tags r:id="rId8"/>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fld id="{FABC47A4-756D-490B-A52F-7D9E2C9FC05F}" type="slidenum">
              <a:rPr lang="zh-CN" altLang="en-US" smtClean="0"/>
              <a:t>‹#›</a:t>
            </a:fld>
            <a:endParaRPr lang="zh-CN" alt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竖排标题与文本">
    <p:bg>
      <p:bgPr>
        <a:solidFill>
          <a:schemeClr val="bg2"/>
        </a:solidFill>
        <a:effectLst/>
      </p:bgPr>
    </p:bg>
    <p:spTree>
      <p:nvGrpSpPr>
        <p:cNvPr id="1" name=""/>
        <p:cNvGrpSpPr/>
        <p:nvPr/>
      </p:nvGrpSpPr>
      <p:grpSpPr>
        <a:xfrm>
          <a:off x="0" y="0"/>
          <a:ext cx="0" cy="0"/>
          <a:chOff x="0" y="0"/>
          <a:chExt cx="0" cy="0"/>
        </a:xfrm>
      </p:grpSpPr>
      <p:pic>
        <p:nvPicPr>
          <p:cNvPr id="8" name="图片 7"/>
          <p:cNvPicPr/>
          <p:nvPr userDrawn="1">
            <p:custDataLst>
              <p:tags r:id="rId1"/>
            </p:custDataLst>
          </p:nvPr>
        </p:nvPicPr>
        <p:blipFill>
          <a:blip r:embed="rId9" r:link="rId1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矩形 6"/>
          <p:cNvSpPr/>
          <p:nvPr userDrawn="1">
            <p:custDataLst>
              <p:tags r:id="rId2"/>
            </p:custDataLst>
          </p:nvPr>
        </p:nvSpPr>
        <p:spPr>
          <a:xfrm>
            <a:off x="291636" y="0"/>
            <a:ext cx="11608728" cy="6858000"/>
          </a:xfrm>
          <a:prstGeom prst="rect">
            <a:avLst/>
          </a:prstGeom>
          <a:solidFill>
            <a:schemeClr val="bg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solidFill>
                <a:schemeClr val="lt1"/>
              </a:solidFill>
            </a:endParaRPr>
          </a:p>
        </p:txBody>
      </p:sp>
      <p:sp>
        <p:nvSpPr>
          <p:cNvPr id="2" name="竖排标题 1"/>
          <p:cNvSpPr>
            <a:spLocks noGrp="1"/>
          </p:cNvSpPr>
          <p:nvPr>
            <p:ph type="title" orient="vert"/>
            <p:custDataLst>
              <p:tags r:id="rId3"/>
            </p:custDataLst>
          </p:nvPr>
        </p:nvSpPr>
        <p:spPr>
          <a:xfrm>
            <a:off x="10571135" y="952508"/>
            <a:ext cx="950984" cy="5388907"/>
          </a:xfrm>
        </p:spPr>
        <p:txBody>
          <a:bodyPr vert="eaVert" wrap="square" lIns="90170" tIns="46990" rIns="90170" bIns="46990" rtlCol="0" anchor="ctr" anchorCtr="0">
            <a:normAutofit/>
          </a:bodyPr>
          <a:lstStyle>
            <a:lvl1pPr marL="0" marR="0" lvl="0" algn="l" defTabSz="914400" rtl="0" eaLnBrk="1" fontAlgn="auto" latinLnBrk="0" hangingPunct="1">
              <a:lnSpc>
                <a:spcPct val="100000"/>
              </a:lnSpc>
              <a:spcAft>
                <a:spcPts val="0"/>
              </a:spcAft>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pitchFamily="34" charset="-122"/>
                <a:cs typeface="+mj-cs"/>
                <a:sym typeface="+mn-ea"/>
              </a:defRPr>
            </a:lvl1pPr>
          </a:lstStyle>
          <a:p>
            <a:pPr lvl="0"/>
            <a:r>
              <a:rPr>
                <a:sym typeface="+mn-ea"/>
              </a:rPr>
              <a:t>单击此处编辑母版标题样式</a:t>
            </a:r>
          </a:p>
        </p:txBody>
      </p:sp>
      <p:sp>
        <p:nvSpPr>
          <p:cNvPr id="3" name="竖排文字占位符 2"/>
          <p:cNvSpPr>
            <a:spLocks noGrp="1"/>
          </p:cNvSpPr>
          <p:nvPr>
            <p:ph type="body" orient="vert" idx="1"/>
            <p:custDataLst>
              <p:tags r:id="rId4"/>
            </p:custDataLst>
          </p:nvPr>
        </p:nvSpPr>
        <p:spPr>
          <a:xfrm>
            <a:off x="669925" y="952500"/>
            <a:ext cx="9828101" cy="5388907"/>
          </a:xfrm>
        </p:spPr>
        <p:txBody>
          <a:bodyPr vert="eaVert" wrap="square">
            <a:normAutofit/>
          </a:bodyPr>
          <a:lstStyle>
            <a:lvl1pPr indent="0" eaLnBrk="1" fontAlgn="auto" latinLnBrk="0" hangingPunct="1">
              <a:defRPr>
                <a:solidFill>
                  <a:schemeClr val="tx1"/>
                </a:solidFill>
                <a:latin typeface="Arial" panose="020B0604020202020204" pitchFamily="34" charset="0"/>
                <a:ea typeface="微软雅黑" panose="020B0503020204020204" pitchFamily="34" charset="-122"/>
              </a:defRPr>
            </a:lvl1pPr>
            <a:lvl2pPr indent="0" eaLnBrk="1" fontAlgn="auto" latinLnBrk="0" hangingPunct="1">
              <a:defRPr>
                <a:solidFill>
                  <a:schemeClr val="tx1"/>
                </a:solidFill>
                <a:latin typeface="Arial" panose="020B0604020202020204" pitchFamily="34" charset="0"/>
                <a:ea typeface="微软雅黑" panose="020B0503020204020204" pitchFamily="34" charset="-122"/>
              </a:defRPr>
            </a:lvl2pPr>
            <a:lvl3pPr indent="0" eaLnBrk="1" fontAlgn="auto" latinLnBrk="0" hangingPunct="1">
              <a:defRPr>
                <a:solidFill>
                  <a:schemeClr val="tx1"/>
                </a:solidFill>
                <a:latin typeface="Arial" panose="020B0604020202020204" pitchFamily="34" charset="0"/>
                <a:ea typeface="微软雅黑" panose="020B0503020204020204" pitchFamily="34" charset="-122"/>
              </a:defRPr>
            </a:lvl3pPr>
            <a:lvl4pPr indent="0" eaLnBrk="1" fontAlgn="auto" latinLnBrk="0" hangingPunct="1">
              <a:defRPr>
                <a:solidFill>
                  <a:schemeClr val="tx1"/>
                </a:solidFill>
                <a:latin typeface="Arial" panose="020B0604020202020204" pitchFamily="34" charset="0"/>
                <a:ea typeface="微软雅黑" panose="020B0503020204020204" pitchFamily="34" charset="-122"/>
              </a:defRPr>
            </a:lvl4pPr>
            <a:lvl5pPr indent="0" eaLnBrk="1" fontAlgn="auto" latinLnBrk="0" hangingPunct="1">
              <a:defRPr>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custDataLst>
              <p:tags r:id="rId5"/>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2020/9/25</a:t>
            </a:fld>
            <a:endParaRPr lang="zh-CN" altLang="en-US"/>
          </a:p>
        </p:txBody>
      </p:sp>
      <p:sp>
        <p:nvSpPr>
          <p:cNvPr id="5" name="页脚占位符 4"/>
          <p:cNvSpPr>
            <a:spLocks noGrp="1"/>
          </p:cNvSpPr>
          <p:nvPr>
            <p:ph type="ftr" sz="quarter" idx="11"/>
            <p:custDataLst>
              <p:tags r:id="rId6"/>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endParaRPr lang="zh-CN" altLang="en-US"/>
          </a:p>
        </p:txBody>
      </p:sp>
      <p:sp>
        <p:nvSpPr>
          <p:cNvPr id="6" name="灯片编号占位符 5"/>
          <p:cNvSpPr>
            <a:spLocks noGrp="1"/>
          </p:cNvSpPr>
          <p:nvPr>
            <p:ph type="sldNum" sz="quarter" idx="12"/>
            <p:custDataLst>
              <p:tags r:id="rId7"/>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内容">
    <p:bg>
      <p:bgPr>
        <a:solidFill>
          <a:schemeClr val="bg2"/>
        </a:solidFill>
        <a:effectLst/>
      </p:bgPr>
    </p:bg>
    <p:spTree>
      <p:nvGrpSpPr>
        <p:cNvPr id="1" name=""/>
        <p:cNvGrpSpPr/>
        <p:nvPr/>
      </p:nvGrpSpPr>
      <p:grpSpPr>
        <a:xfrm>
          <a:off x="0" y="0"/>
          <a:ext cx="0" cy="0"/>
          <a:chOff x="0" y="0"/>
          <a:chExt cx="0" cy="0"/>
        </a:xfrm>
      </p:grpSpPr>
      <p:pic>
        <p:nvPicPr>
          <p:cNvPr id="8" name="图片 7"/>
          <p:cNvPicPr/>
          <p:nvPr userDrawn="1">
            <p:custDataLst>
              <p:tags r:id="rId1"/>
            </p:custDataLst>
          </p:nvPr>
        </p:nvPicPr>
        <p:blipFill>
          <a:blip r:embed="rId8" r:link="rId9">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矩形 5"/>
          <p:cNvSpPr/>
          <p:nvPr userDrawn="1">
            <p:custDataLst>
              <p:tags r:id="rId2"/>
            </p:custDataLst>
          </p:nvPr>
        </p:nvSpPr>
        <p:spPr>
          <a:xfrm>
            <a:off x="291636" y="0"/>
            <a:ext cx="11608728" cy="6858000"/>
          </a:xfrm>
          <a:prstGeom prst="rect">
            <a:avLst/>
          </a:prstGeom>
          <a:solidFill>
            <a:schemeClr val="bg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solidFill>
                <a:schemeClr val="lt1"/>
              </a:solidFill>
            </a:endParaRPr>
          </a:p>
        </p:txBody>
      </p:sp>
      <p:sp>
        <p:nvSpPr>
          <p:cNvPr id="3" name="日期占位符 2"/>
          <p:cNvSpPr>
            <a:spLocks noGrp="1"/>
          </p:cNvSpPr>
          <p:nvPr>
            <p:ph type="dt" sz="half" idx="10"/>
            <p:custDataLst>
              <p:tags r:id="rId3"/>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2020/9/25</a:t>
            </a:fld>
            <a:endParaRPr lang="zh-CN" altLang="en-US"/>
          </a:p>
        </p:txBody>
      </p:sp>
      <p:sp>
        <p:nvSpPr>
          <p:cNvPr id="4" name="页脚占位符 3"/>
          <p:cNvSpPr>
            <a:spLocks noGrp="1"/>
          </p:cNvSpPr>
          <p:nvPr>
            <p:ph type="ftr" sz="quarter" idx="11"/>
            <p:custDataLst>
              <p:tags r:id="rId4"/>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endParaRPr lang="zh-CN" altLang="en-US"/>
          </a:p>
        </p:txBody>
      </p:sp>
      <p:sp>
        <p:nvSpPr>
          <p:cNvPr id="5" name="灯片编号占位符 4"/>
          <p:cNvSpPr>
            <a:spLocks noGrp="1"/>
          </p:cNvSpPr>
          <p:nvPr>
            <p:ph type="sldNum" sz="quarter" idx="12"/>
            <p:custDataLst>
              <p:tags r:id="rId5"/>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a:p>
        </p:txBody>
      </p:sp>
      <p:sp>
        <p:nvSpPr>
          <p:cNvPr id="7" name="内容占位符 6"/>
          <p:cNvSpPr>
            <a:spLocks noGrp="1"/>
          </p:cNvSpPr>
          <p:nvPr>
            <p:ph sz="quarter" idx="13"/>
            <p:custDataLst>
              <p:tags r:id="rId6"/>
            </p:custDataLst>
          </p:nvPr>
        </p:nvSpPr>
        <p:spPr>
          <a:xfrm>
            <a:off x="669930" y="952508"/>
            <a:ext cx="10852237" cy="5388907"/>
          </a:xfrm>
        </p:spPr>
        <p:txBody>
          <a:bodyPr wrap="square">
            <a:normAutofit/>
          </a:bodyPr>
          <a:lstStyle>
            <a:lvl1pPr>
              <a:defRPr>
                <a:solidFill>
                  <a:schemeClr val="tx1"/>
                </a:solidFill>
                <a:latin typeface="Arial" panose="020B0604020202020204" pitchFamily="34" charset="0"/>
                <a:ea typeface="微软雅黑" panose="020B0503020204020204" pitchFamily="34" charset="-122"/>
              </a:defRPr>
            </a:lvl1pPr>
            <a:lvl2pPr>
              <a:defRPr>
                <a:solidFill>
                  <a:schemeClr val="tx1"/>
                </a:solidFill>
                <a:latin typeface="Arial" panose="020B0604020202020204" pitchFamily="34" charset="0"/>
                <a:ea typeface="微软雅黑" panose="020B0503020204020204" pitchFamily="34" charset="-122"/>
              </a:defRPr>
            </a:lvl2pPr>
            <a:lvl3pPr>
              <a:defRPr>
                <a:solidFill>
                  <a:schemeClr val="tx1"/>
                </a:solidFill>
                <a:latin typeface="Arial" panose="020B0604020202020204" pitchFamily="34" charset="0"/>
                <a:ea typeface="微软雅黑" panose="020B0503020204020204" pitchFamily="34" charset="-122"/>
              </a:defRPr>
            </a:lvl3pPr>
            <a:lvl4pPr>
              <a:defRPr>
                <a:solidFill>
                  <a:schemeClr val="tx1"/>
                </a:solidFill>
                <a:latin typeface="Arial" panose="020B0604020202020204" pitchFamily="34" charset="0"/>
                <a:ea typeface="微软雅黑" panose="020B0503020204020204" pitchFamily="34" charset="-122"/>
              </a:defRPr>
            </a:lvl4pPr>
            <a:lvl5pPr>
              <a:defRPr>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末尾幻灯片">
    <p:bg>
      <p:bgPr>
        <a:solidFill>
          <a:schemeClr val="tx2"/>
        </a:solidFill>
        <a:effectLst/>
      </p:bgPr>
    </p:bg>
    <p:spTree>
      <p:nvGrpSpPr>
        <p:cNvPr id="1" name=""/>
        <p:cNvGrpSpPr/>
        <p:nvPr/>
      </p:nvGrpSpPr>
      <p:grpSpPr>
        <a:xfrm>
          <a:off x="0" y="0"/>
          <a:ext cx="0" cy="0"/>
          <a:chOff x="0" y="0"/>
          <a:chExt cx="0" cy="0"/>
        </a:xfrm>
      </p:grpSpPr>
      <p:pic>
        <p:nvPicPr>
          <p:cNvPr id="7" name="图片 6"/>
          <p:cNvPicPr/>
          <p:nvPr userDrawn="1">
            <p:custDataLst>
              <p:tags r:id="rId1"/>
            </p:custDataLst>
          </p:nvPr>
        </p:nvPicPr>
        <p:blipFill>
          <a:blip r:embed="rId9" r:link="rId1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矩形 5"/>
          <p:cNvSpPr/>
          <p:nvPr userDrawn="1">
            <p:custDataLst>
              <p:tags r:id="rId2"/>
            </p:custDataLst>
          </p:nvPr>
        </p:nvSpPr>
        <p:spPr>
          <a:xfrm>
            <a:off x="1378972" y="1569796"/>
            <a:ext cx="9436780" cy="2718340"/>
          </a:xfrm>
          <a:prstGeom prst="rect">
            <a:avLst/>
          </a:prstGeom>
          <a:solidFill>
            <a:schemeClr val="bg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solidFill>
                <a:schemeClr val="lt1"/>
              </a:solidFill>
            </a:endParaRPr>
          </a:p>
        </p:txBody>
      </p:sp>
      <p:sp>
        <p:nvSpPr>
          <p:cNvPr id="3" name="日期占位符 2"/>
          <p:cNvSpPr>
            <a:spLocks noGrp="1"/>
          </p:cNvSpPr>
          <p:nvPr>
            <p:ph type="dt" sz="half" idx="10"/>
            <p:custDataLst>
              <p:tags r:id="rId3"/>
            </p:custDataLst>
          </p:nvPr>
        </p:nvSpPr>
        <p:spPr/>
        <p:txBody>
          <a:bodyPr wrap="square">
            <a:normAutofit/>
          </a:bodyPr>
          <a:lstStyle>
            <a:lvl1pPr>
              <a:defRPr>
                <a:solidFill>
                  <a:schemeClr val="lt1">
                    <a:tint val="75000"/>
                  </a:schemeClr>
                </a:solidFill>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2020/9/25</a:t>
            </a:fld>
            <a:endParaRPr lang="zh-CN" altLang="en-US"/>
          </a:p>
        </p:txBody>
      </p:sp>
      <p:sp>
        <p:nvSpPr>
          <p:cNvPr id="4" name="页脚占位符 3"/>
          <p:cNvSpPr>
            <a:spLocks noGrp="1"/>
          </p:cNvSpPr>
          <p:nvPr>
            <p:ph type="ftr" sz="quarter" idx="11"/>
            <p:custDataLst>
              <p:tags r:id="rId4"/>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endParaRPr lang="zh-CN" altLang="en-US"/>
          </a:p>
        </p:txBody>
      </p:sp>
      <p:sp>
        <p:nvSpPr>
          <p:cNvPr id="5" name="灯片编号占位符 4"/>
          <p:cNvSpPr>
            <a:spLocks noGrp="1"/>
          </p:cNvSpPr>
          <p:nvPr>
            <p:ph type="sldNum" sz="quarter" idx="12"/>
            <p:custDataLst>
              <p:tags r:id="rId5"/>
            </p:custDataLst>
          </p:nvPr>
        </p:nvSpPr>
        <p:spPr/>
        <p:txBody>
          <a:bodyPr wrap="square">
            <a:normAutofit/>
          </a:bodyPr>
          <a:lstStyle>
            <a:lvl1pPr>
              <a:defRPr>
                <a:solidFill>
                  <a:schemeClr val="lt1">
                    <a:tint val="75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a:p>
        </p:txBody>
      </p:sp>
      <p:sp>
        <p:nvSpPr>
          <p:cNvPr id="8" name="文本占位符 7"/>
          <p:cNvSpPr>
            <a:spLocks noGrp="1"/>
          </p:cNvSpPr>
          <p:nvPr>
            <p:ph type="body" idx="14" hasCustomPrompt="1"/>
            <p:custDataLst>
              <p:tags r:id="rId6"/>
            </p:custDataLst>
          </p:nvPr>
        </p:nvSpPr>
        <p:spPr>
          <a:xfrm>
            <a:off x="4323080" y="3533140"/>
            <a:ext cx="3545840" cy="470535"/>
          </a:xfrm>
        </p:spPr>
        <p:txBody>
          <a:bodyPr vert="horz" wrap="square" lIns="90170" tIns="46990" rIns="90170" bIns="46990" anchor="t" anchorCtr="0">
            <a:normAutofit/>
          </a:bodyPr>
          <a:lstStyle>
            <a:lvl1pPr marL="0" marR="0" indent="0" algn="ctr" rtl="0" eaLnBrk="1" fontAlgn="auto">
              <a:lnSpc>
                <a:spcPct val="100000"/>
              </a:lnSpc>
              <a:spcBef>
                <a:spcPts val="0"/>
              </a:spcBef>
              <a:spcAft>
                <a:spcPts val="0"/>
              </a:spcAft>
              <a:buClrTx/>
              <a:buSzPts val="2000"/>
              <a:buFont typeface="Arial" panose="020B0604020202020204" pitchFamily="34" charset="0"/>
              <a:buNone/>
              <a:defRPr sz="2000" b="0" spc="300">
                <a:solidFill>
                  <a:schemeClr val="tx1">
                    <a:lumMod val="85000"/>
                    <a:lumOff val="15000"/>
                  </a:schemeClr>
                </a:solidFill>
                <a:latin typeface="Arial" panose="020B0604020202020204" pitchFamily="34" charset="0"/>
                <a:ea typeface="微软雅黑" panose="020B0503020204020204" pitchFamily="34" charset="-122"/>
              </a:defRPr>
            </a:lvl1pPr>
          </a:lstStyle>
          <a:p>
            <a:pPr marL="228600" lvl="0" indent="-228600" algn="l" defTabSz="914400" rtl="0" eaLnBrk="1" fontAlgn="auto" latinLnBrk="0" hangingPunct="1">
              <a:lnSpc>
                <a:spcPct val="130000"/>
              </a:lnSpc>
              <a:spcBef>
                <a:spcPts val="0"/>
              </a:spcBef>
              <a:spcAft>
                <a:spcPts val="1000"/>
              </a:spcAft>
              <a:buClr>
                <a:schemeClr val="tx1">
                  <a:lumMod val="65000"/>
                  <a:lumOff val="35000"/>
                </a:schemeClr>
              </a:buClr>
              <a:buSzPts val="2000"/>
              <a:buFont typeface="Arial" panose="020B0604020202020204" pitchFamily="34" charset="0"/>
              <a:buNone/>
            </a:pPr>
            <a:r>
              <a:rPr lang="zh-CN" altLang="en-US"/>
              <a:t>单击此处编辑副标题</a:t>
            </a:r>
          </a:p>
        </p:txBody>
      </p:sp>
      <p:sp>
        <p:nvSpPr>
          <p:cNvPr id="2" name="标题 1"/>
          <p:cNvSpPr>
            <a:spLocks noGrp="1"/>
          </p:cNvSpPr>
          <p:nvPr>
            <p:ph type="title" idx="13" hasCustomPrompt="1"/>
            <p:custDataLst>
              <p:tags r:id="rId7"/>
            </p:custDataLst>
          </p:nvPr>
        </p:nvSpPr>
        <p:spPr>
          <a:xfrm>
            <a:off x="3201035" y="1863725"/>
            <a:ext cx="5789930" cy="1398905"/>
          </a:xfrm>
        </p:spPr>
        <p:txBody>
          <a:bodyPr vert="horz" wrap="square" lIns="90170" tIns="46990" rIns="90170" bIns="46990" anchor="b" anchorCtr="0">
            <a:normAutofit/>
          </a:bodyPr>
          <a:lstStyle>
            <a:lvl1pPr marL="0" marR="0" indent="0" algn="dist" defTabSz="914400" rtl="0" eaLnBrk="1" fontAlgn="auto" latinLnBrk="0" hangingPunct="1">
              <a:lnSpc>
                <a:spcPct val="100000"/>
              </a:lnSpc>
              <a:spcBef>
                <a:spcPct val="0"/>
              </a:spcBef>
              <a:spcAft>
                <a:spcPts val="0"/>
              </a:spcAft>
              <a:buClrTx/>
              <a:buSzPts val="8000"/>
              <a:buNone/>
              <a:defRPr sz="8000" b="0" spc="1000">
                <a:solidFill>
                  <a:schemeClr val="tx1">
                    <a:lumMod val="85000"/>
                    <a:lumOff val="15000"/>
                  </a:schemeClr>
                </a:solidFill>
                <a:latin typeface="Arial" panose="020B0604020202020204" pitchFamily="34" charset="0"/>
                <a:ea typeface="黑体" panose="02010609060101010101" charset="-122"/>
              </a:defRPr>
            </a:lvl1pPr>
          </a:lstStyle>
          <a:p>
            <a:r>
              <a:rPr lang="zh-CN" altLang="en-US" dirty="0"/>
              <a:t>编辑标题</a:t>
            </a: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通用">
    <p:bg>
      <p:bgPr>
        <a:solidFill>
          <a:schemeClr val="bg2"/>
        </a:solidFill>
        <a:effectLst/>
      </p:bgPr>
    </p:bg>
    <p:spTree>
      <p:nvGrpSpPr>
        <p:cNvPr id="1" name=""/>
        <p:cNvGrpSpPr/>
        <p:nvPr/>
      </p:nvGrpSpPr>
      <p:grpSpPr>
        <a:xfrm>
          <a:off x="0" y="0"/>
          <a:ext cx="0" cy="0"/>
          <a:chOff x="0" y="0"/>
          <a:chExt cx="0" cy="0"/>
        </a:xfrm>
      </p:grpSpPr>
      <p:pic>
        <p:nvPicPr>
          <p:cNvPr id="7" name="图片 6"/>
          <p:cNvPicPr/>
          <p:nvPr userDrawn="1">
            <p:custDataLst>
              <p:tags r:id="rId1"/>
            </p:custDataLst>
          </p:nvPr>
        </p:nvPicPr>
        <p:blipFill>
          <a:blip r:embed="rId8" r:link="rId9">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矩形 5"/>
          <p:cNvSpPr/>
          <p:nvPr userDrawn="1">
            <p:custDataLst>
              <p:tags r:id="rId2"/>
            </p:custDataLst>
          </p:nvPr>
        </p:nvSpPr>
        <p:spPr>
          <a:xfrm>
            <a:off x="291636" y="0"/>
            <a:ext cx="11608728" cy="6858000"/>
          </a:xfrm>
          <a:prstGeom prst="rect">
            <a:avLst/>
          </a:prstGeom>
          <a:solidFill>
            <a:schemeClr val="bg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solidFill>
                <a:schemeClr val="lt1"/>
              </a:solidFill>
            </a:endParaRPr>
          </a:p>
        </p:txBody>
      </p:sp>
      <p:sp>
        <p:nvSpPr>
          <p:cNvPr id="2" name="标题 1"/>
          <p:cNvSpPr>
            <a:spLocks noGrp="1"/>
          </p:cNvSpPr>
          <p:nvPr>
            <p:ph type="title"/>
            <p:custDataLst>
              <p:tags r:id="rId3"/>
            </p:custDataLst>
          </p:nvPr>
        </p:nvSpPr>
        <p:spPr/>
        <p:txBody>
          <a:bodyPr wrap="square">
            <a:normAutofit/>
          </a:bodyPr>
          <a:lstStyle>
            <a:lvl1pPr>
              <a:defRPr baseline="0">
                <a:solidFill>
                  <a:schemeClr val="tx1"/>
                </a:solidFill>
                <a:latin typeface="Arial" panose="020B0604020202020204" pitchFamily="34" charset="0"/>
                <a:ea typeface="微软雅黑" panose="020B0503020204020204" pitchFamily="34" charset="-122"/>
              </a:defRPr>
            </a:lvl1pPr>
          </a:lstStyle>
          <a:p>
            <a:r>
              <a:rPr lang="zh-CN" altLang="en-US" dirty="0"/>
              <a:t>单击此处编辑母版标题样式</a:t>
            </a:r>
          </a:p>
        </p:txBody>
      </p:sp>
      <p:sp>
        <p:nvSpPr>
          <p:cNvPr id="3" name="日期占位符 2"/>
          <p:cNvSpPr>
            <a:spLocks noGrp="1"/>
          </p:cNvSpPr>
          <p:nvPr>
            <p:ph type="dt" sz="half" idx="10"/>
            <p:custDataLst>
              <p:tags r:id="rId4"/>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2020/9/25</a:t>
            </a:fld>
            <a:endParaRPr lang="zh-CN" altLang="en-US"/>
          </a:p>
        </p:txBody>
      </p:sp>
      <p:sp>
        <p:nvSpPr>
          <p:cNvPr id="4" name="页脚占位符 3"/>
          <p:cNvSpPr>
            <a:spLocks noGrp="1"/>
          </p:cNvSpPr>
          <p:nvPr>
            <p:ph type="ftr" sz="quarter" idx="11"/>
            <p:custDataLst>
              <p:tags r:id="rId5"/>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endParaRPr lang="zh-CN" altLang="en-US" dirty="0"/>
          </a:p>
        </p:txBody>
      </p:sp>
      <p:sp>
        <p:nvSpPr>
          <p:cNvPr id="5" name="灯片编号占位符 4"/>
          <p:cNvSpPr>
            <a:spLocks noGrp="1"/>
          </p:cNvSpPr>
          <p:nvPr>
            <p:ph type="sldNum" sz="quarter" idx="12"/>
            <p:custDataLst>
              <p:tags r:id="rId6"/>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dirty="0"/>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相框">
    <p:bg>
      <p:bgPr>
        <a:solidFill>
          <a:schemeClr val="bg2"/>
        </a:solidFill>
        <a:effectLst/>
      </p:bgPr>
    </p:bg>
    <p:spTree>
      <p:nvGrpSpPr>
        <p:cNvPr id="1" name=""/>
        <p:cNvGrpSpPr/>
        <p:nvPr/>
      </p:nvGrpSpPr>
      <p:grpSpPr>
        <a:xfrm>
          <a:off x="0" y="0"/>
          <a:ext cx="0" cy="0"/>
          <a:chOff x="0" y="0"/>
          <a:chExt cx="0" cy="0"/>
        </a:xfrm>
      </p:grpSpPr>
      <p:pic>
        <p:nvPicPr>
          <p:cNvPr id="9" name="图片 8"/>
          <p:cNvPicPr/>
          <p:nvPr userDrawn="1">
            <p:custDataLst>
              <p:tags r:id="rId1"/>
            </p:custDataLst>
          </p:nvPr>
        </p:nvPicPr>
        <p:blipFill>
          <a:blip r:embed="rId9" r:link="rId1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 name="矩形 7"/>
          <p:cNvSpPr/>
          <p:nvPr userDrawn="1">
            <p:custDataLst>
              <p:tags r:id="rId2"/>
            </p:custDataLst>
          </p:nvPr>
        </p:nvSpPr>
        <p:spPr>
          <a:xfrm>
            <a:off x="292075" y="303809"/>
            <a:ext cx="11607851" cy="6250382"/>
          </a:xfrm>
          <a:prstGeom prst="rect">
            <a:avLst/>
          </a:prstGeom>
          <a:solidFill>
            <a:schemeClr val="bg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solidFill>
                <a:schemeClr val="lt1"/>
              </a:solidFill>
            </a:endParaRPr>
          </a:p>
        </p:txBody>
      </p:sp>
      <p:sp>
        <p:nvSpPr>
          <p:cNvPr id="2" name="标题 1"/>
          <p:cNvSpPr>
            <a:spLocks noGrp="1"/>
          </p:cNvSpPr>
          <p:nvPr>
            <p:ph type="title" hasCustomPrompt="1"/>
            <p:custDataLst>
              <p:tags r:id="rId3"/>
            </p:custDataLst>
          </p:nvPr>
        </p:nvSpPr>
        <p:spPr>
          <a:xfrm>
            <a:off x="1281600" y="1249200"/>
            <a:ext cx="9626400" cy="723600"/>
          </a:xfrm>
        </p:spPr>
        <p:txBody>
          <a:bodyPr wrap="square" anchor="ctr">
            <a:normAutofit/>
          </a:bodyPr>
          <a:lstStyle>
            <a:lvl1pPr>
              <a:defRPr sz="3200" baseline="0">
                <a:solidFill>
                  <a:schemeClr val="tx1"/>
                </a:solidFill>
                <a:latin typeface="Arial" panose="020B0604020202020204" pitchFamily="34" charset="0"/>
                <a:ea typeface="微软雅黑" panose="020B0503020204020204" pitchFamily="34" charset="-122"/>
              </a:defRPr>
            </a:lvl1pPr>
          </a:lstStyle>
          <a:p>
            <a:r>
              <a:rPr lang="zh-CN" altLang="en-US" dirty="0"/>
              <a:t>单击此处编辑标题</a:t>
            </a:r>
          </a:p>
        </p:txBody>
      </p:sp>
      <p:sp>
        <p:nvSpPr>
          <p:cNvPr id="7" name="内容占位符 6"/>
          <p:cNvSpPr>
            <a:spLocks noGrp="1"/>
          </p:cNvSpPr>
          <p:nvPr>
            <p:ph sz="quarter" idx="13"/>
            <p:custDataLst>
              <p:tags r:id="rId4"/>
            </p:custDataLst>
          </p:nvPr>
        </p:nvSpPr>
        <p:spPr>
          <a:xfrm>
            <a:off x="1281113" y="2163600"/>
            <a:ext cx="9626600" cy="3445200"/>
          </a:xfrm>
        </p:spPr>
        <p:txBody>
          <a:bodyPr wrap="square">
            <a:normAutofit/>
          </a:bodyPr>
          <a:lstStyle>
            <a:lvl1pPr>
              <a:defRPr baseline="0">
                <a:solidFill>
                  <a:schemeClr val="tx1"/>
                </a:solidFill>
                <a:latin typeface="Arial" panose="020B0604020202020204" pitchFamily="34" charset="0"/>
                <a:ea typeface="微软雅黑" panose="020B0503020204020204" pitchFamily="34" charset="-122"/>
              </a:defRPr>
            </a:lvl1pPr>
            <a:lvl2pPr>
              <a:defRPr baseline="0">
                <a:solidFill>
                  <a:schemeClr val="tx1"/>
                </a:solidFill>
                <a:latin typeface="Arial" panose="020B0604020202020204" pitchFamily="34" charset="0"/>
                <a:ea typeface="微软雅黑" panose="020B0503020204020204" pitchFamily="34" charset="-122"/>
              </a:defRPr>
            </a:lvl2pPr>
            <a:lvl3pPr>
              <a:defRPr baseline="0">
                <a:solidFill>
                  <a:schemeClr val="tx1"/>
                </a:solidFill>
                <a:latin typeface="Arial" panose="020B0604020202020204" pitchFamily="34" charset="0"/>
                <a:ea typeface="微软雅黑" panose="020B0503020204020204" pitchFamily="34" charset="-122"/>
              </a:defRPr>
            </a:lvl3pPr>
            <a:lvl4pPr>
              <a:defRPr baseline="0">
                <a:solidFill>
                  <a:schemeClr val="tx1"/>
                </a:solidFill>
                <a:latin typeface="Arial" panose="020B0604020202020204" pitchFamily="34" charset="0"/>
                <a:ea typeface="微软雅黑" panose="020B0503020204020204" pitchFamily="34" charset="-122"/>
              </a:defRPr>
            </a:lvl4pPr>
            <a:lvl5pPr>
              <a:defRPr baseline="0">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3" name="日期占位符 2"/>
          <p:cNvSpPr>
            <a:spLocks noGrp="1"/>
          </p:cNvSpPr>
          <p:nvPr>
            <p:ph type="dt" sz="half" idx="10"/>
            <p:custDataLst>
              <p:tags r:id="rId5"/>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2020/9/25</a:t>
            </a:fld>
            <a:endParaRPr lang="zh-CN" altLang="en-US"/>
          </a:p>
        </p:txBody>
      </p:sp>
      <p:sp>
        <p:nvSpPr>
          <p:cNvPr id="4" name="页脚占位符 3"/>
          <p:cNvSpPr>
            <a:spLocks noGrp="1"/>
          </p:cNvSpPr>
          <p:nvPr>
            <p:ph type="ftr" sz="quarter" idx="11"/>
            <p:custDataLst>
              <p:tags r:id="rId6"/>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endParaRPr lang="zh-CN" altLang="en-US" dirty="0"/>
          </a:p>
        </p:txBody>
      </p:sp>
      <p:sp>
        <p:nvSpPr>
          <p:cNvPr id="5" name="灯片编号占位符 4"/>
          <p:cNvSpPr>
            <a:spLocks noGrp="1"/>
          </p:cNvSpPr>
          <p:nvPr>
            <p:ph type="sldNum" sz="quarter" idx="12"/>
            <p:custDataLst>
              <p:tags r:id="rId7"/>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dirty="0"/>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左右">
    <p:bg>
      <p:bgPr>
        <a:solidFill>
          <a:schemeClr val="bg2"/>
        </a:solidFill>
        <a:effectLst/>
      </p:bgPr>
    </p:bg>
    <p:spTree>
      <p:nvGrpSpPr>
        <p:cNvPr id="1" name=""/>
        <p:cNvGrpSpPr/>
        <p:nvPr/>
      </p:nvGrpSpPr>
      <p:grpSpPr>
        <a:xfrm>
          <a:off x="0" y="0"/>
          <a:ext cx="0" cy="0"/>
          <a:chOff x="0" y="0"/>
          <a:chExt cx="0" cy="0"/>
        </a:xfrm>
      </p:grpSpPr>
      <p:pic>
        <p:nvPicPr>
          <p:cNvPr id="11" name="图片 10"/>
          <p:cNvPicPr/>
          <p:nvPr userDrawn="1">
            <p:custDataLst>
              <p:tags r:id="rId1"/>
            </p:custDataLst>
          </p:nvPr>
        </p:nvPicPr>
        <p:blipFill>
          <a:blip r:embed="rId11" r:link="rId1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0" name="矩形 9"/>
          <p:cNvSpPr/>
          <p:nvPr userDrawn="1">
            <p:custDataLst>
              <p:tags r:id="rId2"/>
            </p:custDataLst>
          </p:nvPr>
        </p:nvSpPr>
        <p:spPr>
          <a:xfrm>
            <a:off x="292075" y="303809"/>
            <a:ext cx="11607851" cy="6250382"/>
          </a:xfrm>
          <a:prstGeom prst="rect">
            <a:avLst/>
          </a:prstGeom>
          <a:solidFill>
            <a:schemeClr val="bg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solidFill>
                <a:schemeClr val="lt1"/>
              </a:solidFill>
            </a:endParaRPr>
          </a:p>
        </p:txBody>
      </p:sp>
      <p:sp>
        <p:nvSpPr>
          <p:cNvPr id="8" name="矩形 7"/>
          <p:cNvSpPr/>
          <p:nvPr userDrawn="1">
            <p:custDataLst>
              <p:tags r:id="rId3"/>
            </p:custDataLst>
          </p:nvPr>
        </p:nvSpPr>
        <p:spPr>
          <a:xfrm>
            <a:off x="0" y="0"/>
            <a:ext cx="4824603" cy="6858000"/>
          </a:xfrm>
          <a:prstGeom prst="rect">
            <a:avLst/>
          </a:prstGeom>
          <a:solidFill>
            <a:schemeClr val="tx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solidFill>
                <a:schemeClr val="lt1"/>
              </a:solidFill>
            </a:endParaRPr>
          </a:p>
        </p:txBody>
      </p:sp>
      <p:sp>
        <p:nvSpPr>
          <p:cNvPr id="2" name="标题 1"/>
          <p:cNvSpPr>
            <a:spLocks noGrp="1"/>
          </p:cNvSpPr>
          <p:nvPr>
            <p:ph type="title" hasCustomPrompt="1"/>
            <p:custDataLst>
              <p:tags r:id="rId4"/>
            </p:custDataLst>
          </p:nvPr>
        </p:nvSpPr>
        <p:spPr>
          <a:xfrm>
            <a:off x="583200" y="770400"/>
            <a:ext cx="3960000" cy="882000"/>
          </a:xfrm>
        </p:spPr>
        <p:txBody>
          <a:bodyPr wrap="square" anchor="ctr" anchorCtr="0">
            <a:normAutofit/>
          </a:bodyPr>
          <a:lstStyle>
            <a:lvl1pPr>
              <a:defRPr sz="3600" baseline="0">
                <a:solidFill>
                  <a:schemeClr val="tx1"/>
                </a:solidFill>
                <a:latin typeface="Arial" panose="020B0604020202020204" pitchFamily="34" charset="0"/>
                <a:ea typeface="微软雅黑" panose="020B0503020204020204" pitchFamily="34" charset="-122"/>
              </a:defRPr>
            </a:lvl1pPr>
          </a:lstStyle>
          <a:p>
            <a:r>
              <a:rPr lang="zh-CN" altLang="en-US" dirty="0"/>
              <a:t>单击编辑标题</a:t>
            </a:r>
          </a:p>
        </p:txBody>
      </p:sp>
      <p:sp>
        <p:nvSpPr>
          <p:cNvPr id="3" name="日期占位符 2"/>
          <p:cNvSpPr>
            <a:spLocks noGrp="1"/>
          </p:cNvSpPr>
          <p:nvPr>
            <p:ph type="dt" sz="half" idx="10"/>
            <p:custDataLst>
              <p:tags r:id="rId5"/>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2020/9/25</a:t>
            </a:fld>
            <a:endParaRPr lang="zh-CN" altLang="en-US"/>
          </a:p>
        </p:txBody>
      </p:sp>
      <p:sp>
        <p:nvSpPr>
          <p:cNvPr id="4" name="页脚占位符 3"/>
          <p:cNvSpPr>
            <a:spLocks noGrp="1"/>
          </p:cNvSpPr>
          <p:nvPr>
            <p:ph type="ftr" sz="quarter" idx="11"/>
            <p:custDataLst>
              <p:tags r:id="rId6"/>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endParaRPr lang="zh-CN" altLang="en-US" dirty="0"/>
          </a:p>
        </p:txBody>
      </p:sp>
      <p:sp>
        <p:nvSpPr>
          <p:cNvPr id="5" name="灯片编号占位符 4"/>
          <p:cNvSpPr>
            <a:spLocks noGrp="1"/>
          </p:cNvSpPr>
          <p:nvPr>
            <p:ph type="sldNum" sz="quarter" idx="12"/>
            <p:custDataLst>
              <p:tags r:id="rId7"/>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dirty="0"/>
          </a:p>
        </p:txBody>
      </p:sp>
      <p:sp>
        <p:nvSpPr>
          <p:cNvPr id="7" name="文本占位符 6"/>
          <p:cNvSpPr>
            <a:spLocks noGrp="1"/>
          </p:cNvSpPr>
          <p:nvPr>
            <p:ph type="body" sz="quarter" idx="13"/>
            <p:custDataLst>
              <p:tags r:id="rId8"/>
            </p:custDataLst>
          </p:nvPr>
        </p:nvSpPr>
        <p:spPr>
          <a:xfrm>
            <a:off x="586800" y="1764000"/>
            <a:ext cx="3956400" cy="4093200"/>
          </a:xfrm>
        </p:spPr>
        <p:txBody>
          <a:bodyPr wrap="square">
            <a:normAutofit/>
          </a:bodyPr>
          <a:lstStyle>
            <a:lvl1pPr>
              <a:defRPr baseline="0">
                <a:solidFill>
                  <a:schemeClr val="tx1"/>
                </a:solidFill>
                <a:latin typeface="Arial" panose="020B0604020202020204" pitchFamily="34" charset="0"/>
                <a:ea typeface="微软雅黑" panose="020B0503020204020204" pitchFamily="34" charset="-122"/>
              </a:defRPr>
            </a:lvl1pPr>
            <a:lvl2pPr>
              <a:defRPr baseline="0">
                <a:solidFill>
                  <a:schemeClr val="tx1"/>
                </a:solidFill>
                <a:latin typeface="Arial" panose="020B0604020202020204" pitchFamily="34" charset="0"/>
                <a:ea typeface="微软雅黑" panose="020B0503020204020204" pitchFamily="34" charset="-122"/>
              </a:defRPr>
            </a:lvl2pPr>
            <a:lvl3pPr>
              <a:defRPr baseline="0">
                <a:solidFill>
                  <a:schemeClr val="tx1"/>
                </a:solidFill>
                <a:latin typeface="Arial" panose="020B0604020202020204" pitchFamily="34" charset="0"/>
                <a:ea typeface="微软雅黑" panose="020B0503020204020204" pitchFamily="34" charset="-122"/>
              </a:defRPr>
            </a:lvl3pPr>
            <a:lvl4pPr>
              <a:defRPr baseline="0">
                <a:solidFill>
                  <a:schemeClr val="tx1"/>
                </a:solidFill>
                <a:latin typeface="Arial" panose="020B0604020202020204" pitchFamily="34" charset="0"/>
                <a:ea typeface="微软雅黑" panose="020B0503020204020204" pitchFamily="34" charset="-122"/>
              </a:defRPr>
            </a:lvl4pPr>
            <a:lvl5pPr>
              <a:defRPr baseline="0">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内容占位符 8"/>
          <p:cNvSpPr>
            <a:spLocks noGrp="1"/>
          </p:cNvSpPr>
          <p:nvPr>
            <p:ph sz="quarter" idx="14"/>
            <p:custDataLst>
              <p:tags r:id="rId9"/>
            </p:custDataLst>
          </p:nvPr>
        </p:nvSpPr>
        <p:spPr>
          <a:xfrm>
            <a:off x="5101200" y="769938"/>
            <a:ext cx="6480000" cy="5087937"/>
          </a:xfrm>
        </p:spPr>
        <p:txBody>
          <a:bodyPr wrap="square">
            <a:normAutofit/>
          </a:bodyPr>
          <a:lstStyle>
            <a:lvl1pPr>
              <a:defRPr baseline="0">
                <a:solidFill>
                  <a:schemeClr val="tx1"/>
                </a:solidFill>
                <a:latin typeface="Arial" panose="020B0604020202020204" pitchFamily="34" charset="0"/>
                <a:ea typeface="微软雅黑" panose="020B0503020204020204" pitchFamily="34" charset="-122"/>
              </a:defRPr>
            </a:lvl1pPr>
            <a:lvl2pPr>
              <a:defRPr baseline="0">
                <a:solidFill>
                  <a:schemeClr val="tx1"/>
                </a:solidFill>
                <a:latin typeface="Arial" panose="020B0604020202020204" pitchFamily="34" charset="0"/>
                <a:ea typeface="微软雅黑" panose="020B0503020204020204" pitchFamily="34" charset="-122"/>
              </a:defRPr>
            </a:lvl2pPr>
            <a:lvl3pPr>
              <a:defRPr baseline="0">
                <a:solidFill>
                  <a:schemeClr val="tx1"/>
                </a:solidFill>
                <a:latin typeface="Arial" panose="020B0604020202020204" pitchFamily="34" charset="0"/>
                <a:ea typeface="微软雅黑" panose="020B0503020204020204" pitchFamily="34" charset="-122"/>
              </a:defRPr>
            </a:lvl3pPr>
            <a:lvl4pPr>
              <a:defRPr baseline="0">
                <a:solidFill>
                  <a:schemeClr val="tx1"/>
                </a:solidFill>
                <a:latin typeface="Arial" panose="020B0604020202020204" pitchFamily="34" charset="0"/>
                <a:ea typeface="微软雅黑" panose="020B0503020204020204" pitchFamily="34" charset="-122"/>
              </a:defRPr>
            </a:lvl4pPr>
            <a:lvl5pPr>
              <a:defRPr baseline="0">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953C7E11-5CA3-42E2-BB12-10E6957F8401}" type="datetimeFigureOut">
              <a:rPr lang="zh-CN" altLang="en-US" smtClean="0"/>
              <a:t>2020/9/25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7549683-7A1C-428F-A1AB-09A0BBD3CCFB}" type="slidenum">
              <a:rPr lang="zh-CN" altLang="en-US" smtClean="0"/>
              <a:t>‹#›</a:t>
            </a:fld>
            <a:endParaRPr lang="zh-CN" alt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上下">
    <p:bg>
      <p:bgPr>
        <a:solidFill>
          <a:schemeClr val="bg2"/>
        </a:solidFill>
        <a:effectLst/>
      </p:bgPr>
    </p:bg>
    <p:spTree>
      <p:nvGrpSpPr>
        <p:cNvPr id="1" name=""/>
        <p:cNvGrpSpPr/>
        <p:nvPr/>
      </p:nvGrpSpPr>
      <p:grpSpPr>
        <a:xfrm>
          <a:off x="0" y="0"/>
          <a:ext cx="0" cy="0"/>
          <a:chOff x="0" y="0"/>
          <a:chExt cx="0" cy="0"/>
        </a:xfrm>
      </p:grpSpPr>
      <p:pic>
        <p:nvPicPr>
          <p:cNvPr id="11" name="图片 10"/>
          <p:cNvPicPr/>
          <p:nvPr userDrawn="1">
            <p:custDataLst>
              <p:tags r:id="rId1"/>
            </p:custDataLst>
          </p:nvPr>
        </p:nvPicPr>
        <p:blipFill>
          <a:blip r:embed="rId11" r:link="rId1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0" name="矩形 9"/>
          <p:cNvSpPr/>
          <p:nvPr userDrawn="1">
            <p:custDataLst>
              <p:tags r:id="rId2"/>
            </p:custDataLst>
          </p:nvPr>
        </p:nvSpPr>
        <p:spPr>
          <a:xfrm>
            <a:off x="0" y="0"/>
            <a:ext cx="12192000" cy="6549219"/>
          </a:xfrm>
          <a:prstGeom prst="rect">
            <a:avLst/>
          </a:prstGeom>
          <a:solidFill>
            <a:schemeClr val="bg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solidFill>
                <a:schemeClr val="lt1"/>
              </a:solidFill>
            </a:endParaRPr>
          </a:p>
        </p:txBody>
      </p:sp>
      <p:sp>
        <p:nvSpPr>
          <p:cNvPr id="8" name="矩形 7"/>
          <p:cNvSpPr/>
          <p:nvPr userDrawn="1">
            <p:custDataLst>
              <p:tags r:id="rId3"/>
            </p:custDataLst>
          </p:nvPr>
        </p:nvSpPr>
        <p:spPr>
          <a:xfrm>
            <a:off x="0" y="0"/>
            <a:ext cx="12192000" cy="2664333"/>
          </a:xfrm>
          <a:prstGeom prst="rect">
            <a:avLst/>
          </a:prstGeom>
          <a:solidFill>
            <a:schemeClr val="tx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solidFill>
                <a:schemeClr val="lt1"/>
              </a:solidFill>
            </a:endParaRPr>
          </a:p>
        </p:txBody>
      </p:sp>
      <p:sp>
        <p:nvSpPr>
          <p:cNvPr id="2" name="标题 1"/>
          <p:cNvSpPr>
            <a:spLocks noGrp="1"/>
          </p:cNvSpPr>
          <p:nvPr>
            <p:ph type="title"/>
            <p:custDataLst>
              <p:tags r:id="rId4"/>
            </p:custDataLst>
          </p:nvPr>
        </p:nvSpPr>
        <p:spPr>
          <a:xfrm>
            <a:off x="612000" y="781200"/>
            <a:ext cx="10976400" cy="626400"/>
          </a:xfrm>
        </p:spPr>
        <p:txBody>
          <a:bodyPr wrap="square" anchor="ctr">
            <a:normAutofit/>
          </a:bodyPr>
          <a:lstStyle>
            <a:lvl1pPr algn="ctr">
              <a:defRPr sz="3600" baseline="0">
                <a:solidFill>
                  <a:schemeClr val="tx1"/>
                </a:solidFill>
                <a:latin typeface="Arial" panose="020B0604020202020204" pitchFamily="34" charset="0"/>
                <a:ea typeface="微软雅黑" panose="020B0503020204020204" pitchFamily="34" charset="-122"/>
              </a:defRPr>
            </a:lvl1pPr>
          </a:lstStyle>
          <a:p>
            <a:r>
              <a:rPr lang="zh-CN" altLang="en-US"/>
              <a:t>单击此处编辑母版标题样式</a:t>
            </a:r>
          </a:p>
        </p:txBody>
      </p:sp>
      <p:sp>
        <p:nvSpPr>
          <p:cNvPr id="3" name="日期占位符 2"/>
          <p:cNvSpPr>
            <a:spLocks noGrp="1"/>
          </p:cNvSpPr>
          <p:nvPr>
            <p:ph type="dt" sz="half" idx="10"/>
            <p:custDataLst>
              <p:tags r:id="rId5"/>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2020/9/25</a:t>
            </a:fld>
            <a:endParaRPr lang="zh-CN" altLang="en-US"/>
          </a:p>
        </p:txBody>
      </p:sp>
      <p:sp>
        <p:nvSpPr>
          <p:cNvPr id="4" name="页脚占位符 3"/>
          <p:cNvSpPr>
            <a:spLocks noGrp="1"/>
          </p:cNvSpPr>
          <p:nvPr>
            <p:ph type="ftr" sz="quarter" idx="11"/>
            <p:custDataLst>
              <p:tags r:id="rId6"/>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endParaRPr lang="zh-CN" altLang="en-US" dirty="0"/>
          </a:p>
        </p:txBody>
      </p:sp>
      <p:sp>
        <p:nvSpPr>
          <p:cNvPr id="5" name="灯片编号占位符 4"/>
          <p:cNvSpPr>
            <a:spLocks noGrp="1"/>
          </p:cNvSpPr>
          <p:nvPr>
            <p:ph type="sldNum" sz="quarter" idx="12"/>
            <p:custDataLst>
              <p:tags r:id="rId7"/>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dirty="0"/>
          </a:p>
        </p:txBody>
      </p:sp>
      <p:sp>
        <p:nvSpPr>
          <p:cNvPr id="7" name="文本占位符 6"/>
          <p:cNvSpPr>
            <a:spLocks noGrp="1"/>
          </p:cNvSpPr>
          <p:nvPr>
            <p:ph type="body" sz="quarter" idx="13"/>
            <p:custDataLst>
              <p:tags r:id="rId8"/>
            </p:custDataLst>
          </p:nvPr>
        </p:nvSpPr>
        <p:spPr>
          <a:xfrm>
            <a:off x="612000" y="1659600"/>
            <a:ext cx="10975975" cy="828000"/>
          </a:xfrm>
        </p:spPr>
        <p:txBody>
          <a:bodyPr wrap="square">
            <a:normAutofit/>
          </a:bodyPr>
          <a:lstStyle>
            <a:lvl1pPr algn="ctr">
              <a:defRPr baseline="0">
                <a:solidFill>
                  <a:schemeClr val="tx1"/>
                </a:solidFill>
                <a:latin typeface="Arial" panose="020B0604020202020204" pitchFamily="34" charset="0"/>
                <a:ea typeface="微软雅黑" panose="020B0503020204020204" pitchFamily="34" charset="-122"/>
              </a:defRPr>
            </a:lvl1pPr>
          </a:lstStyle>
          <a:p>
            <a:pPr lvl="0"/>
            <a:r>
              <a:rPr lang="zh-CN" altLang="en-US" dirty="0"/>
              <a:t>单击此处编辑母版文本样式</a:t>
            </a:r>
          </a:p>
        </p:txBody>
      </p:sp>
      <p:sp>
        <p:nvSpPr>
          <p:cNvPr id="9" name="内容占位符 8"/>
          <p:cNvSpPr>
            <a:spLocks noGrp="1"/>
          </p:cNvSpPr>
          <p:nvPr>
            <p:ph sz="quarter" idx="14"/>
            <p:custDataLst>
              <p:tags r:id="rId9"/>
            </p:custDataLst>
          </p:nvPr>
        </p:nvSpPr>
        <p:spPr>
          <a:xfrm>
            <a:off x="612775" y="2808000"/>
            <a:ext cx="10965600" cy="3430800"/>
          </a:xfrm>
        </p:spPr>
        <p:txBody>
          <a:bodyPr wrap="square">
            <a:normAutofit/>
          </a:bodyPr>
          <a:lstStyle>
            <a:lvl1pPr>
              <a:defRPr baseline="0">
                <a:solidFill>
                  <a:schemeClr val="tx1"/>
                </a:solidFill>
                <a:latin typeface="Arial" panose="020B0604020202020204" pitchFamily="34" charset="0"/>
                <a:ea typeface="微软雅黑" panose="020B0503020204020204" pitchFamily="34" charset="-122"/>
              </a:defRPr>
            </a:lvl1pPr>
            <a:lvl2pPr>
              <a:defRPr baseline="0">
                <a:solidFill>
                  <a:schemeClr val="tx1"/>
                </a:solidFill>
                <a:latin typeface="Arial" panose="020B0604020202020204" pitchFamily="34" charset="0"/>
                <a:ea typeface="微软雅黑" panose="020B0503020204020204" pitchFamily="34" charset="-122"/>
              </a:defRPr>
            </a:lvl2pPr>
            <a:lvl3pPr>
              <a:defRPr baseline="0">
                <a:solidFill>
                  <a:schemeClr val="tx1"/>
                </a:solidFill>
                <a:latin typeface="Arial" panose="020B0604020202020204" pitchFamily="34" charset="0"/>
                <a:ea typeface="微软雅黑" panose="020B0503020204020204" pitchFamily="34" charset="-122"/>
              </a:defRPr>
            </a:lvl3pPr>
            <a:lvl4pPr>
              <a:defRPr baseline="0">
                <a:solidFill>
                  <a:schemeClr val="tx1"/>
                </a:solidFill>
                <a:latin typeface="Arial" panose="020B0604020202020204" pitchFamily="34" charset="0"/>
                <a:ea typeface="微软雅黑" panose="020B0503020204020204" pitchFamily="34" charset="-122"/>
              </a:defRPr>
            </a:lvl4pPr>
            <a:lvl5pPr>
              <a:defRPr baseline="0">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下上">
    <p:bg>
      <p:bgPr>
        <a:solidFill>
          <a:schemeClr val="bg2"/>
        </a:solidFill>
        <a:effectLst/>
      </p:bgPr>
    </p:bg>
    <p:spTree>
      <p:nvGrpSpPr>
        <p:cNvPr id="1" name=""/>
        <p:cNvGrpSpPr/>
        <p:nvPr/>
      </p:nvGrpSpPr>
      <p:grpSpPr>
        <a:xfrm>
          <a:off x="0" y="0"/>
          <a:ext cx="0" cy="0"/>
          <a:chOff x="0" y="0"/>
          <a:chExt cx="0" cy="0"/>
        </a:xfrm>
      </p:grpSpPr>
      <p:pic>
        <p:nvPicPr>
          <p:cNvPr id="11" name="图片 10"/>
          <p:cNvPicPr/>
          <p:nvPr userDrawn="1">
            <p:custDataLst>
              <p:tags r:id="rId1"/>
            </p:custDataLst>
          </p:nvPr>
        </p:nvPicPr>
        <p:blipFill>
          <a:blip r:embed="rId11" r:link="rId1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0" name="矩形 9"/>
          <p:cNvSpPr/>
          <p:nvPr userDrawn="1">
            <p:custDataLst>
              <p:tags r:id="rId2"/>
            </p:custDataLst>
          </p:nvPr>
        </p:nvSpPr>
        <p:spPr>
          <a:xfrm>
            <a:off x="0" y="302438"/>
            <a:ext cx="12192000" cy="6549219"/>
          </a:xfrm>
          <a:prstGeom prst="rect">
            <a:avLst/>
          </a:prstGeom>
          <a:solidFill>
            <a:schemeClr val="bg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solidFill>
                <a:schemeClr val="lt1"/>
              </a:solidFill>
            </a:endParaRPr>
          </a:p>
        </p:txBody>
      </p:sp>
      <p:sp>
        <p:nvSpPr>
          <p:cNvPr id="8" name="矩形 7"/>
          <p:cNvSpPr/>
          <p:nvPr userDrawn="1">
            <p:custDataLst>
              <p:tags r:id="rId3"/>
            </p:custDataLst>
          </p:nvPr>
        </p:nvSpPr>
        <p:spPr>
          <a:xfrm>
            <a:off x="0" y="5028971"/>
            <a:ext cx="12192000" cy="1829029"/>
          </a:xfrm>
          <a:prstGeom prst="rect">
            <a:avLst/>
          </a:prstGeom>
          <a:solidFill>
            <a:schemeClr val="tx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solidFill>
                <a:schemeClr val="lt1"/>
              </a:solidFill>
            </a:endParaRPr>
          </a:p>
        </p:txBody>
      </p:sp>
      <p:sp>
        <p:nvSpPr>
          <p:cNvPr id="2" name="标题 1"/>
          <p:cNvSpPr>
            <a:spLocks noGrp="1"/>
          </p:cNvSpPr>
          <p:nvPr>
            <p:ph type="title"/>
            <p:custDataLst>
              <p:tags r:id="rId4"/>
            </p:custDataLst>
          </p:nvPr>
        </p:nvSpPr>
        <p:spPr>
          <a:xfrm>
            <a:off x="604800" y="669600"/>
            <a:ext cx="10976400" cy="565200"/>
          </a:xfrm>
        </p:spPr>
        <p:txBody>
          <a:bodyPr wrap="square" anchor="ctr" anchorCtr="0">
            <a:normAutofit/>
          </a:bodyPr>
          <a:lstStyle>
            <a:lvl1pPr algn="ctr">
              <a:defRPr sz="3200" baseline="0">
                <a:solidFill>
                  <a:schemeClr val="tx1"/>
                </a:solidFill>
                <a:latin typeface="Arial" panose="020B0604020202020204" pitchFamily="34" charset="0"/>
                <a:ea typeface="微软雅黑" panose="020B0503020204020204" pitchFamily="34" charset="-122"/>
              </a:defRPr>
            </a:lvl1pPr>
          </a:lstStyle>
          <a:p>
            <a:r>
              <a:rPr lang="zh-CN" altLang="en-US" dirty="0"/>
              <a:t>单击此处编辑母版标题样式</a:t>
            </a:r>
          </a:p>
        </p:txBody>
      </p:sp>
      <p:sp>
        <p:nvSpPr>
          <p:cNvPr id="3" name="日期占位符 2"/>
          <p:cNvSpPr>
            <a:spLocks noGrp="1"/>
          </p:cNvSpPr>
          <p:nvPr>
            <p:ph type="dt" sz="half" idx="10"/>
            <p:custDataLst>
              <p:tags r:id="rId5"/>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2020/9/25</a:t>
            </a:fld>
            <a:endParaRPr lang="zh-CN" altLang="en-US"/>
          </a:p>
        </p:txBody>
      </p:sp>
      <p:sp>
        <p:nvSpPr>
          <p:cNvPr id="4" name="页脚占位符 3"/>
          <p:cNvSpPr>
            <a:spLocks noGrp="1"/>
          </p:cNvSpPr>
          <p:nvPr>
            <p:ph type="ftr" sz="quarter" idx="11"/>
            <p:custDataLst>
              <p:tags r:id="rId6"/>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endParaRPr lang="zh-CN" altLang="en-US" dirty="0"/>
          </a:p>
        </p:txBody>
      </p:sp>
      <p:sp>
        <p:nvSpPr>
          <p:cNvPr id="5" name="灯片编号占位符 4"/>
          <p:cNvSpPr>
            <a:spLocks noGrp="1"/>
          </p:cNvSpPr>
          <p:nvPr>
            <p:ph type="sldNum" sz="quarter" idx="12"/>
            <p:custDataLst>
              <p:tags r:id="rId7"/>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dirty="0"/>
          </a:p>
        </p:txBody>
      </p:sp>
      <p:sp>
        <p:nvSpPr>
          <p:cNvPr id="7" name="内容占位符 6"/>
          <p:cNvSpPr>
            <a:spLocks noGrp="1"/>
          </p:cNvSpPr>
          <p:nvPr>
            <p:ph sz="quarter" idx="13"/>
            <p:custDataLst>
              <p:tags r:id="rId8"/>
            </p:custDataLst>
          </p:nvPr>
        </p:nvSpPr>
        <p:spPr>
          <a:xfrm>
            <a:off x="604837" y="1681200"/>
            <a:ext cx="10990800" cy="3211200"/>
          </a:xfrm>
        </p:spPr>
        <p:txBody>
          <a:bodyPr wrap="square">
            <a:normAutofit/>
          </a:bodyPr>
          <a:lstStyle>
            <a:lvl1pPr>
              <a:defRPr baseline="0">
                <a:solidFill>
                  <a:schemeClr val="tx1"/>
                </a:solidFill>
                <a:latin typeface="Arial" panose="020B0604020202020204" pitchFamily="34" charset="0"/>
                <a:ea typeface="微软雅黑" panose="020B0503020204020204" pitchFamily="34" charset="-122"/>
              </a:defRPr>
            </a:lvl1pPr>
            <a:lvl2pPr>
              <a:defRPr baseline="0">
                <a:solidFill>
                  <a:schemeClr val="tx1"/>
                </a:solidFill>
                <a:latin typeface="Arial" panose="020B0604020202020204" pitchFamily="34" charset="0"/>
                <a:ea typeface="微软雅黑" panose="020B0503020204020204" pitchFamily="34" charset="-122"/>
              </a:defRPr>
            </a:lvl2pPr>
            <a:lvl3pPr>
              <a:defRPr baseline="0">
                <a:solidFill>
                  <a:schemeClr val="tx1"/>
                </a:solidFill>
                <a:latin typeface="Arial" panose="020B0604020202020204" pitchFamily="34" charset="0"/>
                <a:ea typeface="微软雅黑" panose="020B0503020204020204" pitchFamily="34" charset="-122"/>
              </a:defRPr>
            </a:lvl3pPr>
            <a:lvl4pPr>
              <a:defRPr baseline="0">
                <a:solidFill>
                  <a:schemeClr val="tx1"/>
                </a:solidFill>
                <a:latin typeface="Arial" panose="020B0604020202020204" pitchFamily="34" charset="0"/>
                <a:ea typeface="微软雅黑" panose="020B0503020204020204" pitchFamily="34" charset="-122"/>
              </a:defRPr>
            </a:lvl4pPr>
            <a:lvl5pPr>
              <a:defRPr baseline="0">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文本占位符 8"/>
          <p:cNvSpPr>
            <a:spLocks noGrp="1"/>
          </p:cNvSpPr>
          <p:nvPr>
            <p:ph type="body" sz="quarter" idx="14"/>
            <p:custDataLst>
              <p:tags r:id="rId9"/>
            </p:custDataLst>
          </p:nvPr>
        </p:nvSpPr>
        <p:spPr>
          <a:xfrm>
            <a:off x="594000" y="5180400"/>
            <a:ext cx="11001600" cy="1011600"/>
          </a:xfrm>
        </p:spPr>
        <p:txBody>
          <a:bodyPr wrap="square">
            <a:normAutofit/>
          </a:bodyPr>
          <a:lstStyle>
            <a:lvl1pPr>
              <a:defRPr baseline="0">
                <a:solidFill>
                  <a:schemeClr val="tx1"/>
                </a:solidFill>
                <a:latin typeface="Arial" panose="020B0604020202020204" pitchFamily="34" charset="0"/>
                <a:ea typeface="微软雅黑" panose="020B0503020204020204" pitchFamily="34" charset="-122"/>
              </a:defRPr>
            </a:lvl1pPr>
          </a:lstStyle>
          <a:p>
            <a:pPr lvl="0"/>
            <a:r>
              <a:rPr lang="zh-CN" altLang="en-US" dirty="0"/>
              <a:t>单击此处编辑母版文本样式</a:t>
            </a: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导航">
    <p:bg>
      <p:bgPr>
        <a:solidFill>
          <a:schemeClr val="bg2"/>
        </a:solidFill>
        <a:effectLst/>
      </p:bgPr>
    </p:bg>
    <p:spTree>
      <p:nvGrpSpPr>
        <p:cNvPr id="1" name=""/>
        <p:cNvGrpSpPr/>
        <p:nvPr/>
      </p:nvGrpSpPr>
      <p:grpSpPr>
        <a:xfrm>
          <a:off x="0" y="0"/>
          <a:ext cx="0" cy="0"/>
          <a:chOff x="0" y="0"/>
          <a:chExt cx="0" cy="0"/>
        </a:xfrm>
      </p:grpSpPr>
      <p:pic>
        <p:nvPicPr>
          <p:cNvPr id="14" name="图片 13"/>
          <p:cNvPicPr/>
          <p:nvPr userDrawn="1">
            <p:custDataLst>
              <p:tags r:id="rId1"/>
            </p:custDataLst>
          </p:nvPr>
        </p:nvPicPr>
        <p:blipFill>
          <a:blip r:embed="rId13" r:link="rId1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矩形 11"/>
          <p:cNvSpPr/>
          <p:nvPr userDrawn="1">
            <p:custDataLst>
              <p:tags r:id="rId2"/>
            </p:custDataLst>
          </p:nvPr>
        </p:nvSpPr>
        <p:spPr>
          <a:xfrm>
            <a:off x="0" y="0"/>
            <a:ext cx="12192000" cy="6549219"/>
          </a:xfrm>
          <a:prstGeom prst="rect">
            <a:avLst/>
          </a:prstGeom>
          <a:solidFill>
            <a:schemeClr val="bg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solidFill>
                <a:schemeClr val="lt1"/>
              </a:solidFill>
            </a:endParaRPr>
          </a:p>
        </p:txBody>
      </p:sp>
      <p:sp>
        <p:nvSpPr>
          <p:cNvPr id="10" name="矩形 9"/>
          <p:cNvSpPr/>
          <p:nvPr userDrawn="1">
            <p:custDataLst>
              <p:tags r:id="rId3"/>
            </p:custDataLst>
          </p:nvPr>
        </p:nvSpPr>
        <p:spPr>
          <a:xfrm>
            <a:off x="0" y="0"/>
            <a:ext cx="12192000" cy="914400"/>
          </a:xfrm>
          <a:prstGeom prst="rect">
            <a:avLst/>
          </a:prstGeom>
          <a:solidFill>
            <a:schemeClr val="tx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solidFill>
                <a:schemeClr val="lt1"/>
              </a:solidFill>
            </a:endParaRPr>
          </a:p>
        </p:txBody>
      </p:sp>
      <p:sp>
        <p:nvSpPr>
          <p:cNvPr id="2" name="标题 1"/>
          <p:cNvSpPr>
            <a:spLocks noGrp="1"/>
          </p:cNvSpPr>
          <p:nvPr>
            <p:ph type="title"/>
            <p:custDataLst>
              <p:tags r:id="rId4"/>
            </p:custDataLst>
          </p:nvPr>
        </p:nvSpPr>
        <p:spPr>
          <a:xfrm>
            <a:off x="579600" y="237600"/>
            <a:ext cx="11037600" cy="441964"/>
          </a:xfrm>
        </p:spPr>
        <p:txBody>
          <a:bodyPr wrap="square">
            <a:normAutofit/>
          </a:bodyPr>
          <a:lstStyle>
            <a:lvl1pPr>
              <a:defRPr baseline="0">
                <a:solidFill>
                  <a:schemeClr val="tx1"/>
                </a:solidFill>
                <a:latin typeface="Arial" panose="020B0604020202020204" pitchFamily="34" charset="0"/>
                <a:ea typeface="微软雅黑" panose="020B0503020204020204" pitchFamily="34" charset="-122"/>
              </a:defRPr>
            </a:lvl1pPr>
          </a:lstStyle>
          <a:p>
            <a:r>
              <a:rPr lang="zh-CN" altLang="en-US" dirty="0"/>
              <a:t>单击此处编辑母版标题样式</a:t>
            </a:r>
          </a:p>
        </p:txBody>
      </p:sp>
      <p:sp>
        <p:nvSpPr>
          <p:cNvPr id="3" name="日期占位符 2"/>
          <p:cNvSpPr>
            <a:spLocks noGrp="1"/>
          </p:cNvSpPr>
          <p:nvPr>
            <p:ph type="dt" sz="half" idx="10"/>
            <p:custDataLst>
              <p:tags r:id="rId5"/>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2020/9/25</a:t>
            </a:fld>
            <a:endParaRPr lang="zh-CN" altLang="en-US"/>
          </a:p>
        </p:txBody>
      </p:sp>
      <p:sp>
        <p:nvSpPr>
          <p:cNvPr id="4" name="页脚占位符 3"/>
          <p:cNvSpPr>
            <a:spLocks noGrp="1"/>
          </p:cNvSpPr>
          <p:nvPr>
            <p:ph type="ftr" sz="quarter" idx="11"/>
            <p:custDataLst>
              <p:tags r:id="rId6"/>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endParaRPr lang="zh-CN" altLang="en-US" dirty="0"/>
          </a:p>
        </p:txBody>
      </p:sp>
      <p:sp>
        <p:nvSpPr>
          <p:cNvPr id="5" name="灯片编号占位符 4"/>
          <p:cNvSpPr>
            <a:spLocks noGrp="1"/>
          </p:cNvSpPr>
          <p:nvPr>
            <p:ph type="sldNum" sz="quarter" idx="12"/>
            <p:custDataLst>
              <p:tags r:id="rId7"/>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dirty="0"/>
          </a:p>
        </p:txBody>
      </p:sp>
      <p:sp>
        <p:nvSpPr>
          <p:cNvPr id="7" name="内容占位符 6"/>
          <p:cNvSpPr>
            <a:spLocks noGrp="1"/>
          </p:cNvSpPr>
          <p:nvPr>
            <p:ph sz="quarter" idx="13"/>
            <p:custDataLst>
              <p:tags r:id="rId8"/>
            </p:custDataLst>
          </p:nvPr>
        </p:nvSpPr>
        <p:spPr>
          <a:xfrm>
            <a:off x="579600" y="1663200"/>
            <a:ext cx="5342400" cy="2894400"/>
          </a:xfrm>
        </p:spPr>
        <p:txBody>
          <a:bodyPr wrap="square">
            <a:normAutofit/>
          </a:bodyPr>
          <a:lstStyle>
            <a:lvl1pPr>
              <a:defRPr baseline="0">
                <a:solidFill>
                  <a:schemeClr val="tx1"/>
                </a:solidFill>
                <a:latin typeface="Arial" panose="020B0604020202020204" pitchFamily="34" charset="0"/>
                <a:ea typeface="微软雅黑" panose="020B0503020204020204" pitchFamily="34" charset="-122"/>
              </a:defRPr>
            </a:lvl1pPr>
            <a:lvl2pPr>
              <a:defRPr baseline="0">
                <a:solidFill>
                  <a:schemeClr val="tx1"/>
                </a:solidFill>
                <a:latin typeface="Arial" panose="020B0604020202020204" pitchFamily="34" charset="0"/>
                <a:ea typeface="微软雅黑" panose="020B0503020204020204" pitchFamily="34" charset="-122"/>
              </a:defRPr>
            </a:lvl2pPr>
            <a:lvl3pPr>
              <a:defRPr baseline="0">
                <a:solidFill>
                  <a:schemeClr val="tx1"/>
                </a:solidFill>
                <a:latin typeface="Arial" panose="020B0604020202020204" pitchFamily="34" charset="0"/>
                <a:ea typeface="微软雅黑" panose="020B0503020204020204" pitchFamily="34" charset="-122"/>
              </a:defRPr>
            </a:lvl3pPr>
            <a:lvl4pPr>
              <a:defRPr baseline="0">
                <a:solidFill>
                  <a:schemeClr val="tx1"/>
                </a:solidFill>
                <a:latin typeface="Arial" panose="020B0604020202020204" pitchFamily="34" charset="0"/>
                <a:ea typeface="微软雅黑" panose="020B0503020204020204" pitchFamily="34" charset="-122"/>
              </a:defRPr>
            </a:lvl4pPr>
            <a:lvl5pPr>
              <a:defRPr baseline="0">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内容占位符 8"/>
          <p:cNvSpPr>
            <a:spLocks noGrp="1"/>
          </p:cNvSpPr>
          <p:nvPr>
            <p:ph sz="quarter" idx="14"/>
            <p:custDataLst>
              <p:tags r:id="rId9"/>
            </p:custDataLst>
          </p:nvPr>
        </p:nvSpPr>
        <p:spPr>
          <a:xfrm>
            <a:off x="6242400" y="1663200"/>
            <a:ext cx="5367600" cy="2894400"/>
          </a:xfrm>
        </p:spPr>
        <p:txBody>
          <a:bodyPr wrap="square">
            <a:normAutofit/>
          </a:bodyPr>
          <a:lstStyle>
            <a:lvl1pPr>
              <a:defRPr baseline="0">
                <a:solidFill>
                  <a:schemeClr val="tx1"/>
                </a:solidFill>
                <a:latin typeface="Arial" panose="020B0604020202020204" pitchFamily="34" charset="0"/>
                <a:ea typeface="微软雅黑" panose="020B0503020204020204" pitchFamily="34" charset="-122"/>
              </a:defRPr>
            </a:lvl1pPr>
            <a:lvl2pPr>
              <a:defRPr baseline="0">
                <a:solidFill>
                  <a:schemeClr val="tx1"/>
                </a:solidFill>
                <a:latin typeface="Arial" panose="020B0604020202020204" pitchFamily="34" charset="0"/>
                <a:ea typeface="微软雅黑" panose="020B0503020204020204" pitchFamily="34" charset="-122"/>
              </a:defRPr>
            </a:lvl2pPr>
            <a:lvl3pPr>
              <a:defRPr baseline="0">
                <a:solidFill>
                  <a:schemeClr val="tx1"/>
                </a:solidFill>
                <a:latin typeface="Arial" panose="020B0604020202020204" pitchFamily="34" charset="0"/>
                <a:ea typeface="微软雅黑" panose="020B0503020204020204" pitchFamily="34" charset="-122"/>
              </a:defRPr>
            </a:lvl3pPr>
            <a:lvl4pPr>
              <a:defRPr baseline="0">
                <a:solidFill>
                  <a:schemeClr val="tx1"/>
                </a:solidFill>
                <a:latin typeface="Arial" panose="020B0604020202020204" pitchFamily="34" charset="0"/>
                <a:ea typeface="微软雅黑" panose="020B0503020204020204" pitchFamily="34" charset="-122"/>
              </a:defRPr>
            </a:lvl4pPr>
            <a:lvl5pPr>
              <a:defRPr baseline="0">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1" name="文本占位符 10"/>
          <p:cNvSpPr>
            <a:spLocks noGrp="1"/>
          </p:cNvSpPr>
          <p:nvPr>
            <p:ph type="body" sz="quarter" idx="15"/>
            <p:custDataLst>
              <p:tags r:id="rId10"/>
            </p:custDataLst>
          </p:nvPr>
        </p:nvSpPr>
        <p:spPr>
          <a:xfrm>
            <a:off x="572400" y="4816800"/>
            <a:ext cx="5342400" cy="781200"/>
          </a:xfrm>
        </p:spPr>
        <p:txBody>
          <a:bodyPr wrap="square">
            <a:normAutofit/>
          </a:bodyPr>
          <a:lstStyle>
            <a:lvl1pPr>
              <a:defRPr baseline="0">
                <a:solidFill>
                  <a:schemeClr val="tx1"/>
                </a:solidFill>
                <a:latin typeface="Arial" panose="020B0604020202020204" pitchFamily="34" charset="0"/>
                <a:ea typeface="微软雅黑" panose="020B0503020204020204" pitchFamily="34" charset="-122"/>
              </a:defRPr>
            </a:lvl1pPr>
          </a:lstStyle>
          <a:p>
            <a:pPr lvl="0"/>
            <a:r>
              <a:rPr lang="zh-CN" altLang="en-US" dirty="0"/>
              <a:t>单击此处编辑母版文本样式</a:t>
            </a:r>
          </a:p>
        </p:txBody>
      </p:sp>
      <p:sp>
        <p:nvSpPr>
          <p:cNvPr id="13" name="文本占位符 12"/>
          <p:cNvSpPr>
            <a:spLocks noGrp="1"/>
          </p:cNvSpPr>
          <p:nvPr>
            <p:ph type="body" sz="quarter" idx="16"/>
            <p:custDataLst>
              <p:tags r:id="rId11"/>
            </p:custDataLst>
          </p:nvPr>
        </p:nvSpPr>
        <p:spPr>
          <a:xfrm>
            <a:off x="6253200" y="4813200"/>
            <a:ext cx="5367600" cy="781200"/>
          </a:xfrm>
        </p:spPr>
        <p:txBody>
          <a:bodyPr wrap="square">
            <a:normAutofit/>
          </a:bodyPr>
          <a:lstStyle>
            <a:lvl1pPr>
              <a:defRPr baseline="0">
                <a:solidFill>
                  <a:schemeClr val="tx1"/>
                </a:solidFill>
                <a:latin typeface="Arial" panose="020B0604020202020204" pitchFamily="34" charset="0"/>
                <a:ea typeface="微软雅黑" panose="020B0503020204020204" pitchFamily="34" charset="-122"/>
              </a:defRPr>
            </a:lvl1pPr>
          </a:lstStyle>
          <a:p>
            <a:pPr lvl="0"/>
            <a:r>
              <a:rPr lang="zh-CN" altLang="en-US" dirty="0"/>
              <a:t>单击此处编辑母版文本样式</a:t>
            </a: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腰带">
    <p:bg>
      <p:bgPr>
        <a:solidFill>
          <a:schemeClr val="bg2"/>
        </a:solidFill>
        <a:effectLst/>
      </p:bgPr>
    </p:bg>
    <p:spTree>
      <p:nvGrpSpPr>
        <p:cNvPr id="1" name=""/>
        <p:cNvGrpSpPr/>
        <p:nvPr/>
      </p:nvGrpSpPr>
      <p:grpSpPr>
        <a:xfrm>
          <a:off x="0" y="0"/>
          <a:ext cx="0" cy="0"/>
          <a:chOff x="0" y="0"/>
          <a:chExt cx="0" cy="0"/>
        </a:xfrm>
      </p:grpSpPr>
      <p:pic>
        <p:nvPicPr>
          <p:cNvPr id="9" name="图片 8"/>
          <p:cNvPicPr/>
          <p:nvPr userDrawn="1">
            <p:custDataLst>
              <p:tags r:id="rId1"/>
            </p:custDataLst>
          </p:nvPr>
        </p:nvPicPr>
        <p:blipFill>
          <a:blip r:embed="rId9" r:link="rId1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 name="矩形 7"/>
          <p:cNvSpPr/>
          <p:nvPr userDrawn="1">
            <p:custDataLst>
              <p:tags r:id="rId2"/>
            </p:custDataLst>
          </p:nvPr>
        </p:nvSpPr>
        <p:spPr>
          <a:xfrm>
            <a:off x="0" y="953691"/>
            <a:ext cx="12192000" cy="4950618"/>
          </a:xfrm>
          <a:prstGeom prst="rect">
            <a:avLst/>
          </a:prstGeom>
          <a:solidFill>
            <a:schemeClr val="tx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solidFill>
                <a:schemeClr val="lt1"/>
              </a:solidFill>
            </a:endParaRPr>
          </a:p>
        </p:txBody>
      </p:sp>
      <p:sp>
        <p:nvSpPr>
          <p:cNvPr id="2" name="标题 1"/>
          <p:cNvSpPr>
            <a:spLocks noGrp="1"/>
          </p:cNvSpPr>
          <p:nvPr>
            <p:ph type="title" hasCustomPrompt="1"/>
            <p:custDataLst>
              <p:tags r:id="rId3"/>
            </p:custDataLst>
          </p:nvPr>
        </p:nvSpPr>
        <p:spPr>
          <a:xfrm>
            <a:off x="1522800" y="1339200"/>
            <a:ext cx="9144000" cy="2386800"/>
          </a:xfrm>
        </p:spPr>
        <p:txBody>
          <a:bodyPr wrap="square" anchor="b">
            <a:normAutofit/>
          </a:bodyPr>
          <a:lstStyle>
            <a:lvl1pPr algn="ctr">
              <a:defRPr sz="6000" baseline="0">
                <a:solidFill>
                  <a:schemeClr val="tx1"/>
                </a:solidFill>
                <a:latin typeface="Arial" panose="020B0604020202020204" pitchFamily="34" charset="0"/>
                <a:ea typeface="微软雅黑" panose="020B0503020204020204" pitchFamily="34" charset="-122"/>
              </a:defRPr>
            </a:lvl1pPr>
          </a:lstStyle>
          <a:p>
            <a:r>
              <a:rPr lang="zh-CN" altLang="en-US" dirty="0"/>
              <a:t>单击此处编辑标题</a:t>
            </a:r>
          </a:p>
        </p:txBody>
      </p:sp>
      <p:sp>
        <p:nvSpPr>
          <p:cNvPr id="3" name="日期占位符 2"/>
          <p:cNvSpPr>
            <a:spLocks noGrp="1"/>
          </p:cNvSpPr>
          <p:nvPr>
            <p:ph type="dt" sz="half" idx="10"/>
            <p:custDataLst>
              <p:tags r:id="rId4"/>
            </p:custDataLst>
          </p:nvPr>
        </p:nvSpPr>
        <p:spPr/>
        <p:txBody>
          <a:bodyPr wrap="square">
            <a:normAutofit/>
          </a:bodyPr>
          <a:lstStyle>
            <a:lvl1pPr>
              <a:defRPr>
                <a:solidFill>
                  <a:schemeClr val="lt1">
                    <a:tint val="75000"/>
                  </a:schemeClr>
                </a:solidFill>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2020/9/25</a:t>
            </a:fld>
            <a:endParaRPr lang="zh-CN" altLang="en-US"/>
          </a:p>
        </p:txBody>
      </p:sp>
      <p:sp>
        <p:nvSpPr>
          <p:cNvPr id="4" name="页脚占位符 3"/>
          <p:cNvSpPr>
            <a:spLocks noGrp="1"/>
          </p:cNvSpPr>
          <p:nvPr>
            <p:ph type="ftr" sz="quarter" idx="11"/>
            <p:custDataLst>
              <p:tags r:id="rId5"/>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endParaRPr lang="zh-CN" altLang="en-US" dirty="0"/>
          </a:p>
        </p:txBody>
      </p:sp>
      <p:sp>
        <p:nvSpPr>
          <p:cNvPr id="5" name="灯片编号占位符 4"/>
          <p:cNvSpPr>
            <a:spLocks noGrp="1"/>
          </p:cNvSpPr>
          <p:nvPr>
            <p:ph type="sldNum" sz="quarter" idx="12"/>
            <p:custDataLst>
              <p:tags r:id="rId6"/>
            </p:custDataLst>
          </p:nvPr>
        </p:nvSpPr>
        <p:spPr/>
        <p:txBody>
          <a:bodyPr wrap="square">
            <a:normAutofit/>
          </a:bodyPr>
          <a:lstStyle>
            <a:lvl1pPr>
              <a:defRPr>
                <a:solidFill>
                  <a:schemeClr val="lt1">
                    <a:tint val="75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dirty="0"/>
          </a:p>
        </p:txBody>
      </p:sp>
      <p:sp>
        <p:nvSpPr>
          <p:cNvPr id="7" name="文本占位符 6"/>
          <p:cNvSpPr>
            <a:spLocks noGrp="1"/>
          </p:cNvSpPr>
          <p:nvPr>
            <p:ph type="body" sz="quarter" idx="13"/>
            <p:custDataLst>
              <p:tags r:id="rId7"/>
            </p:custDataLst>
          </p:nvPr>
        </p:nvSpPr>
        <p:spPr>
          <a:xfrm>
            <a:off x="1522413" y="3862800"/>
            <a:ext cx="9144000" cy="1656000"/>
          </a:xfrm>
        </p:spPr>
        <p:txBody>
          <a:bodyPr wrap="square">
            <a:normAutofit/>
          </a:bodyPr>
          <a:lstStyle>
            <a:lvl1pPr algn="ctr">
              <a:defRPr baseline="0">
                <a:solidFill>
                  <a:schemeClr val="tx1"/>
                </a:solidFill>
                <a:latin typeface="Arial" panose="020B0604020202020204" pitchFamily="34" charset="0"/>
                <a:ea typeface="微软雅黑" panose="020B0503020204020204" pitchFamily="34" charset="-122"/>
              </a:defRPr>
            </a:lvl1pPr>
          </a:lstStyle>
          <a:p>
            <a:pPr lvl="0"/>
            <a:r>
              <a:rPr lang="zh-CN" altLang="en-US" dirty="0"/>
              <a:t>单击此处编辑母版文本样式</a:t>
            </a: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标题幻灯片">
    <p:bg>
      <p:bgPr>
        <a:solidFill>
          <a:schemeClr val="tx2"/>
        </a:solidFill>
        <a:effectLst/>
      </p:bgPr>
    </p:bg>
    <p:spTree>
      <p:nvGrpSpPr>
        <p:cNvPr id="1" name=""/>
        <p:cNvGrpSpPr/>
        <p:nvPr/>
      </p:nvGrpSpPr>
      <p:grpSpPr>
        <a:xfrm>
          <a:off x="0" y="0"/>
          <a:ext cx="0" cy="0"/>
          <a:chOff x="0" y="0"/>
          <a:chExt cx="0" cy="0"/>
        </a:xfrm>
      </p:grpSpPr>
      <p:pic>
        <p:nvPicPr>
          <p:cNvPr id="6" name="图片 5"/>
          <p:cNvPicPr/>
          <p:nvPr userDrawn="1">
            <p:custDataLst>
              <p:tags r:id="rId1"/>
            </p:custDataLst>
          </p:nvPr>
        </p:nvPicPr>
        <p:blipFill>
          <a:blip r:embed="rId9" r:link="rId1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矩形 4"/>
          <p:cNvSpPr/>
          <p:nvPr userDrawn="1">
            <p:custDataLst>
              <p:tags r:id="rId2"/>
            </p:custDataLst>
          </p:nvPr>
        </p:nvSpPr>
        <p:spPr>
          <a:xfrm>
            <a:off x="1378972" y="1569796"/>
            <a:ext cx="9436780" cy="2718340"/>
          </a:xfrm>
          <a:prstGeom prst="rect">
            <a:avLst/>
          </a:prstGeom>
          <a:solidFill>
            <a:schemeClr val="bg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solidFill>
                <a:schemeClr val="lt1"/>
              </a:solidFill>
            </a:endParaRPr>
          </a:p>
        </p:txBody>
      </p:sp>
      <p:sp>
        <p:nvSpPr>
          <p:cNvPr id="16" name="日期占位符 15"/>
          <p:cNvSpPr>
            <a:spLocks noGrp="1"/>
          </p:cNvSpPr>
          <p:nvPr>
            <p:ph type="dt" sz="half" idx="10"/>
            <p:custDataLst>
              <p:tags r:id="rId3"/>
            </p:custDataLst>
          </p:nvPr>
        </p:nvSpPr>
        <p:spPr/>
        <p:txBody>
          <a:bodyPr wrap="square">
            <a:normAutofit/>
          </a:bodyPr>
          <a:lstStyle>
            <a:lvl1pPr>
              <a:defRPr>
                <a:solidFill>
                  <a:schemeClr val="lt1">
                    <a:tint val="75000"/>
                  </a:schemeClr>
                </a:solidFill>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2020/9/25</a:t>
            </a:fld>
            <a:endParaRPr lang="zh-CN" altLang="en-US"/>
          </a:p>
        </p:txBody>
      </p:sp>
      <p:sp>
        <p:nvSpPr>
          <p:cNvPr id="17" name="页脚占位符 16"/>
          <p:cNvSpPr>
            <a:spLocks noGrp="1"/>
          </p:cNvSpPr>
          <p:nvPr>
            <p:ph type="ftr" sz="quarter" idx="11"/>
            <p:custDataLst>
              <p:tags r:id="rId4"/>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endParaRPr lang="zh-CN" altLang="en-US" dirty="0"/>
          </a:p>
        </p:txBody>
      </p:sp>
      <p:sp>
        <p:nvSpPr>
          <p:cNvPr id="18" name="灯片编号占位符 17"/>
          <p:cNvSpPr>
            <a:spLocks noGrp="1"/>
          </p:cNvSpPr>
          <p:nvPr>
            <p:ph type="sldNum" sz="quarter" idx="12"/>
            <p:custDataLst>
              <p:tags r:id="rId5"/>
            </p:custDataLst>
          </p:nvPr>
        </p:nvSpPr>
        <p:spPr/>
        <p:txBody>
          <a:bodyPr wrap="square">
            <a:normAutofit/>
          </a:bodyPr>
          <a:lstStyle>
            <a:lvl1pPr>
              <a:defRPr>
                <a:solidFill>
                  <a:schemeClr val="lt1">
                    <a:tint val="75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dirty="0"/>
          </a:p>
        </p:txBody>
      </p:sp>
      <p:sp>
        <p:nvSpPr>
          <p:cNvPr id="3" name="标题 2"/>
          <p:cNvSpPr>
            <a:spLocks noGrp="1"/>
          </p:cNvSpPr>
          <p:nvPr>
            <p:ph type="ctrTitle" idx="14" hasCustomPrompt="1"/>
            <p:custDataLst>
              <p:tags r:id="rId6"/>
            </p:custDataLst>
          </p:nvPr>
        </p:nvSpPr>
        <p:spPr>
          <a:xfrm>
            <a:off x="2285970" y="2072322"/>
            <a:ext cx="7620061" cy="1149350"/>
          </a:xfrm>
        </p:spPr>
        <p:txBody>
          <a:bodyPr vert="horz" wrap="square" lIns="90000" tIns="46800" rIns="90000" bIns="46800" anchor="ctr" anchorCtr="0">
            <a:normAutofit/>
          </a:bodyPr>
          <a:lstStyle>
            <a:lvl1pPr marL="0" marR="0" indent="0" algn="dist" defTabSz="914400" rtl="0" eaLnBrk="1" fontAlgn="auto" latinLnBrk="0" hangingPunct="1">
              <a:lnSpc>
                <a:spcPct val="100000"/>
              </a:lnSpc>
              <a:spcBef>
                <a:spcPct val="0"/>
              </a:spcBef>
              <a:spcAft>
                <a:spcPts val="0"/>
              </a:spcAft>
              <a:buClrTx/>
              <a:buSzPts val="6600"/>
              <a:buFont typeface="Arial" panose="020B0604020202020204" pitchFamily="34" charset="0"/>
              <a:buNone/>
              <a:defRPr sz="6600" b="0" spc="-200">
                <a:solidFill>
                  <a:schemeClr val="tx1">
                    <a:lumMod val="85000"/>
                    <a:lumOff val="15000"/>
                  </a:schemeClr>
                </a:solidFill>
                <a:latin typeface="Arial" panose="020B0604020202020204" pitchFamily="34" charset="0"/>
                <a:ea typeface="汉仪旗黑-85S" panose="00020600040101010101" pitchFamily="18" charset="-122"/>
              </a:defRPr>
            </a:lvl1pPr>
          </a:lstStyle>
          <a:p>
            <a:r>
              <a:rPr lang="zh-CN" altLang="en-US" dirty="0"/>
              <a:t>编辑标题</a:t>
            </a:r>
          </a:p>
        </p:txBody>
      </p:sp>
      <p:sp>
        <p:nvSpPr>
          <p:cNvPr id="2" name="副标题 1"/>
          <p:cNvSpPr>
            <a:spLocks noGrp="1"/>
          </p:cNvSpPr>
          <p:nvPr>
            <p:ph type="subTitle" idx="13" hasCustomPrompt="1"/>
            <p:custDataLst>
              <p:tags r:id="rId7"/>
            </p:custDataLst>
          </p:nvPr>
        </p:nvSpPr>
        <p:spPr>
          <a:xfrm>
            <a:off x="2285970" y="3433764"/>
            <a:ext cx="7620061" cy="474093"/>
          </a:xfrm>
        </p:spPr>
        <p:txBody>
          <a:bodyPr vert="horz" wrap="square" lIns="90000" tIns="46800" rIns="90000" bIns="46800" anchor="t" anchorCtr="0">
            <a:normAutofit/>
          </a:bodyPr>
          <a:lstStyle>
            <a:lvl1pPr marL="0" marR="0" indent="0" algn="ctr" defTabSz="914400" rtl="0" eaLnBrk="1" fontAlgn="auto" latinLnBrk="0" hangingPunct="1">
              <a:lnSpc>
                <a:spcPct val="100000"/>
              </a:lnSpc>
              <a:spcBef>
                <a:spcPts val="0"/>
              </a:spcBef>
              <a:spcAft>
                <a:spcPts val="0"/>
              </a:spcAft>
              <a:buClrTx/>
              <a:buSzPts val="2000"/>
              <a:buFont typeface="Arial" panose="020B0604020202020204" pitchFamily="34" charset="0"/>
              <a:buNone/>
              <a:defRPr sz="2000" b="0" spc="200">
                <a:solidFill>
                  <a:schemeClr val="tx1">
                    <a:lumMod val="85000"/>
                    <a:lumOff val="15000"/>
                  </a:schemeClr>
                </a:solidFill>
                <a:latin typeface="Arial" panose="020B0604020202020204" pitchFamily="34" charset="0"/>
                <a:ea typeface="微软雅黑" panose="020B0503020204020204" pitchFamily="34" charset="-122"/>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zh-CN" altLang="en-US" dirty="0"/>
              <a:t>单击此处编辑副标题</a:t>
            </a: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chemeClr val="bg2"/>
        </a:solidFill>
        <a:effectLst/>
      </p:bgPr>
    </p:bg>
    <p:spTree>
      <p:nvGrpSpPr>
        <p:cNvPr id="1" name=""/>
        <p:cNvGrpSpPr/>
        <p:nvPr/>
      </p:nvGrpSpPr>
      <p:grpSpPr>
        <a:xfrm>
          <a:off x="0" y="0"/>
          <a:ext cx="0" cy="0"/>
          <a:chOff x="0" y="0"/>
          <a:chExt cx="0" cy="0"/>
        </a:xfrm>
      </p:grpSpPr>
      <p:pic>
        <p:nvPicPr>
          <p:cNvPr id="8" name="图片 7"/>
          <p:cNvPicPr/>
          <p:nvPr userDrawn="1">
            <p:custDataLst>
              <p:tags r:id="rId1"/>
            </p:custDataLst>
          </p:nvPr>
        </p:nvPicPr>
        <p:blipFill>
          <a:blip r:embed="rId9" r:link="rId1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矩形 6"/>
          <p:cNvSpPr/>
          <p:nvPr userDrawn="1">
            <p:custDataLst>
              <p:tags r:id="rId2"/>
            </p:custDataLst>
          </p:nvPr>
        </p:nvSpPr>
        <p:spPr>
          <a:xfrm>
            <a:off x="291636" y="0"/>
            <a:ext cx="11608728" cy="6858000"/>
          </a:xfrm>
          <a:prstGeom prst="rect">
            <a:avLst/>
          </a:prstGeom>
          <a:solidFill>
            <a:schemeClr val="bg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solidFill>
                <a:schemeClr val="lt1"/>
              </a:solidFill>
            </a:endParaRPr>
          </a:p>
        </p:txBody>
      </p:sp>
      <p:sp>
        <p:nvSpPr>
          <p:cNvPr id="2" name="标题 1"/>
          <p:cNvSpPr>
            <a:spLocks noGrp="1"/>
          </p:cNvSpPr>
          <p:nvPr>
            <p:ph type="title"/>
            <p:custDataLst>
              <p:tags r:id="rId3"/>
            </p:custDataLst>
          </p:nvPr>
        </p:nvSpPr>
        <p:spPr>
          <a:xfrm>
            <a:off x="669882" y="443234"/>
            <a:ext cx="10852237" cy="441964"/>
          </a:xfrm>
        </p:spPr>
        <p:txBody>
          <a:bodyPr vert="horz" wrap="square" lIns="90170" tIns="46990" rIns="90170" bIns="46990" rtlCol="0" anchor="ctr" anchorCtr="0">
            <a:normAutofit/>
          </a:bodyPr>
          <a:lstStyle>
            <a:lvl1pPr marL="0" marR="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p>
        </p:txBody>
      </p:sp>
      <p:sp>
        <p:nvSpPr>
          <p:cNvPr id="3" name="内容占位符 2"/>
          <p:cNvSpPr>
            <a:spLocks noGrp="1"/>
          </p:cNvSpPr>
          <p:nvPr>
            <p:ph idx="1"/>
            <p:custDataLst>
              <p:tags r:id="rId4"/>
            </p:custDataLst>
          </p:nvPr>
        </p:nvSpPr>
        <p:spPr>
          <a:xfrm>
            <a:off x="669882" y="952508"/>
            <a:ext cx="10852237" cy="5388907"/>
          </a:xfrm>
        </p:spPr>
        <p:txBody>
          <a:bodyPr vert="horz" wrap="square"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4" name="日期占位符 3"/>
          <p:cNvSpPr>
            <a:spLocks noGrp="1"/>
          </p:cNvSpPr>
          <p:nvPr>
            <p:ph type="dt" sz="half" idx="10"/>
            <p:custDataLst>
              <p:tags r:id="rId5"/>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2020/9/25</a:t>
            </a:fld>
            <a:endParaRPr lang="zh-CN" altLang="en-US"/>
          </a:p>
        </p:txBody>
      </p:sp>
      <p:sp>
        <p:nvSpPr>
          <p:cNvPr id="5" name="页脚占位符 4"/>
          <p:cNvSpPr>
            <a:spLocks noGrp="1"/>
          </p:cNvSpPr>
          <p:nvPr>
            <p:ph type="ftr" sz="quarter" idx="11"/>
            <p:custDataLst>
              <p:tags r:id="rId6"/>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endParaRPr lang="zh-CN" altLang="en-US"/>
          </a:p>
        </p:txBody>
      </p:sp>
      <p:sp>
        <p:nvSpPr>
          <p:cNvPr id="6" name="灯片编号占位符 5"/>
          <p:cNvSpPr>
            <a:spLocks noGrp="1"/>
          </p:cNvSpPr>
          <p:nvPr>
            <p:ph type="sldNum" sz="quarter" idx="12"/>
            <p:custDataLst>
              <p:tags r:id="rId7"/>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节标题">
    <p:bg>
      <p:bgPr>
        <a:solidFill>
          <a:schemeClr val="tx2"/>
        </a:solidFill>
        <a:effectLst/>
      </p:bgPr>
    </p:bg>
    <p:spTree>
      <p:nvGrpSpPr>
        <p:cNvPr id="1" name=""/>
        <p:cNvGrpSpPr/>
        <p:nvPr/>
      </p:nvGrpSpPr>
      <p:grpSpPr>
        <a:xfrm>
          <a:off x="0" y="0"/>
          <a:ext cx="0" cy="0"/>
          <a:chOff x="0" y="0"/>
          <a:chExt cx="0" cy="0"/>
        </a:xfrm>
      </p:grpSpPr>
      <p:pic>
        <p:nvPicPr>
          <p:cNvPr id="8" name="图片 7"/>
          <p:cNvPicPr/>
          <p:nvPr userDrawn="1">
            <p:custDataLst>
              <p:tags r:id="rId1"/>
            </p:custDataLst>
          </p:nvPr>
        </p:nvPicPr>
        <p:blipFill>
          <a:blip r:embed="rId9" r:link="rId1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矩形 6"/>
          <p:cNvSpPr/>
          <p:nvPr userDrawn="1">
            <p:custDataLst>
              <p:tags r:id="rId2"/>
            </p:custDataLst>
          </p:nvPr>
        </p:nvSpPr>
        <p:spPr>
          <a:xfrm>
            <a:off x="0" y="0"/>
            <a:ext cx="12192000" cy="5710314"/>
          </a:xfrm>
          <a:prstGeom prst="rect">
            <a:avLst/>
          </a:prstGeom>
          <a:solidFill>
            <a:schemeClr val="bg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solidFill>
                <a:schemeClr val="lt1"/>
              </a:solidFill>
            </a:endParaRPr>
          </a:p>
        </p:txBody>
      </p:sp>
      <p:sp>
        <p:nvSpPr>
          <p:cNvPr id="4" name="日期占位符 3"/>
          <p:cNvSpPr>
            <a:spLocks noGrp="1"/>
          </p:cNvSpPr>
          <p:nvPr>
            <p:ph type="dt" sz="half" idx="10"/>
            <p:custDataLst>
              <p:tags r:id="rId3"/>
            </p:custDataLst>
          </p:nvPr>
        </p:nvSpPr>
        <p:spPr/>
        <p:txBody>
          <a:bodyPr wrap="square">
            <a:normAutofit/>
          </a:bodyPr>
          <a:lstStyle>
            <a:lvl1pPr>
              <a:defRPr>
                <a:solidFill>
                  <a:schemeClr val="lt1">
                    <a:tint val="75000"/>
                  </a:schemeClr>
                </a:solidFill>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2020/9/25</a:t>
            </a:fld>
            <a:endParaRPr lang="zh-CN" altLang="en-US"/>
          </a:p>
        </p:txBody>
      </p:sp>
      <p:sp>
        <p:nvSpPr>
          <p:cNvPr id="5" name="页脚占位符 4"/>
          <p:cNvSpPr>
            <a:spLocks noGrp="1"/>
          </p:cNvSpPr>
          <p:nvPr>
            <p:ph type="ftr" sz="quarter" idx="11"/>
            <p:custDataLst>
              <p:tags r:id="rId4"/>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endParaRPr lang="zh-CN" altLang="en-US"/>
          </a:p>
        </p:txBody>
      </p:sp>
      <p:sp>
        <p:nvSpPr>
          <p:cNvPr id="6" name="灯片编号占位符 5"/>
          <p:cNvSpPr>
            <a:spLocks noGrp="1"/>
          </p:cNvSpPr>
          <p:nvPr>
            <p:ph type="sldNum" sz="quarter" idx="12"/>
            <p:custDataLst>
              <p:tags r:id="rId5"/>
            </p:custDataLst>
          </p:nvPr>
        </p:nvSpPr>
        <p:spPr/>
        <p:txBody>
          <a:bodyPr wrap="square">
            <a:normAutofit/>
          </a:bodyPr>
          <a:lstStyle>
            <a:lvl1pPr>
              <a:defRPr>
                <a:solidFill>
                  <a:schemeClr val="lt1">
                    <a:tint val="75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a:p>
        </p:txBody>
      </p:sp>
      <p:sp>
        <p:nvSpPr>
          <p:cNvPr id="3" name="标题 2"/>
          <p:cNvSpPr>
            <a:spLocks noGrp="1"/>
          </p:cNvSpPr>
          <p:nvPr>
            <p:ph type="ctrTitle" idx="14" hasCustomPrompt="1"/>
            <p:custDataLst>
              <p:tags r:id="rId6"/>
            </p:custDataLst>
          </p:nvPr>
        </p:nvSpPr>
        <p:spPr>
          <a:xfrm>
            <a:off x="4702174" y="2182178"/>
            <a:ext cx="4837241" cy="835660"/>
          </a:xfrm>
        </p:spPr>
        <p:txBody>
          <a:bodyPr vert="horz" wrap="square" lIns="90170" tIns="46990" rIns="90170" bIns="46990" anchor="b" anchorCtr="0">
            <a:normAutofit/>
          </a:bodyPr>
          <a:lstStyle>
            <a:lvl1pPr marL="0" marR="0" indent="0" algn="l" defTabSz="914400" rtl="0" eaLnBrk="1" fontAlgn="auto" latinLnBrk="0" hangingPunct="1">
              <a:lnSpc>
                <a:spcPct val="100000"/>
              </a:lnSpc>
              <a:spcBef>
                <a:spcPct val="0"/>
              </a:spcBef>
              <a:spcAft>
                <a:spcPts val="0"/>
              </a:spcAft>
              <a:buClrTx/>
              <a:buSzPts val="4000"/>
              <a:buFont typeface="Arial" panose="020B0604020202020204" pitchFamily="34" charset="0"/>
              <a:buNone/>
              <a:defRPr sz="4000" b="0" spc="400">
                <a:solidFill>
                  <a:schemeClr val="tx1">
                    <a:lumMod val="85000"/>
                    <a:lumOff val="15000"/>
                  </a:schemeClr>
                </a:solidFill>
                <a:latin typeface="Arial" panose="020B0604020202020204" pitchFamily="34" charset="0"/>
                <a:ea typeface="汉仪旗黑-85S" panose="00020600040101010101" pitchFamily="18" charset="-122"/>
              </a:defRPr>
            </a:lvl1pPr>
          </a:lstStyle>
          <a:p>
            <a:r>
              <a:rPr lang="zh-CN" altLang="en-US" dirty="0"/>
              <a:t>编辑标题</a:t>
            </a:r>
          </a:p>
        </p:txBody>
      </p:sp>
      <p:sp>
        <p:nvSpPr>
          <p:cNvPr id="2" name="副标题 1"/>
          <p:cNvSpPr>
            <a:spLocks noGrp="1"/>
          </p:cNvSpPr>
          <p:nvPr>
            <p:ph type="subTitle" idx="13" hasCustomPrompt="1"/>
            <p:custDataLst>
              <p:tags r:id="rId7"/>
            </p:custDataLst>
          </p:nvPr>
        </p:nvSpPr>
        <p:spPr>
          <a:xfrm>
            <a:off x="4702174" y="3221355"/>
            <a:ext cx="4837241" cy="429895"/>
          </a:xfrm>
        </p:spPr>
        <p:txBody>
          <a:bodyPr vert="horz" wrap="square" lIns="90170" tIns="46990" rIns="90170" bIns="46990" anchor="t" anchorCtr="0">
            <a:normAutofit/>
          </a:bodyPr>
          <a:lstStyle>
            <a:lvl1pPr marL="0" marR="0" indent="0" algn="l" defTabSz="914400" rtl="0" eaLnBrk="1" fontAlgn="auto" latinLnBrk="0" hangingPunct="1">
              <a:lnSpc>
                <a:spcPct val="100000"/>
              </a:lnSpc>
              <a:spcBef>
                <a:spcPts val="0"/>
              </a:spcBef>
              <a:spcAft>
                <a:spcPts val="0"/>
              </a:spcAft>
              <a:buClrTx/>
              <a:buSzPts val="1800"/>
              <a:buFont typeface="Arial" panose="020B0604020202020204" pitchFamily="34" charset="0"/>
              <a:buNone/>
              <a:defRPr sz="1800" b="0" spc="200">
                <a:solidFill>
                  <a:schemeClr val="tx1">
                    <a:lumMod val="85000"/>
                    <a:lumOff val="15000"/>
                  </a:schemeClr>
                </a:solidFill>
                <a:latin typeface="Arial" panose="020B0604020202020204" pitchFamily="34" charset="0"/>
                <a:ea typeface="微软雅黑" panose="020B0503020204020204" pitchFamily="34" charset="-122"/>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zh-CN" altLang="en-US"/>
              <a:t>单击此处编辑副标题</a:t>
            </a: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两栏内容">
    <p:bg>
      <p:bgPr>
        <a:solidFill>
          <a:schemeClr val="bg2"/>
        </a:solidFill>
        <a:effectLst/>
      </p:bgPr>
    </p:bg>
    <p:spTree>
      <p:nvGrpSpPr>
        <p:cNvPr id="1" name=""/>
        <p:cNvGrpSpPr/>
        <p:nvPr/>
      </p:nvGrpSpPr>
      <p:grpSpPr>
        <a:xfrm>
          <a:off x="0" y="0"/>
          <a:ext cx="0" cy="0"/>
          <a:chOff x="0" y="0"/>
          <a:chExt cx="0" cy="0"/>
        </a:xfrm>
      </p:grpSpPr>
      <p:pic>
        <p:nvPicPr>
          <p:cNvPr id="9" name="图片 8"/>
          <p:cNvPicPr/>
          <p:nvPr userDrawn="1">
            <p:custDataLst>
              <p:tags r:id="rId1"/>
            </p:custDataLst>
          </p:nvPr>
        </p:nvPicPr>
        <p:blipFill>
          <a:blip r:embed="rId10" r:link="rId11">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 name="矩形 7"/>
          <p:cNvSpPr/>
          <p:nvPr userDrawn="1">
            <p:custDataLst>
              <p:tags r:id="rId2"/>
            </p:custDataLst>
          </p:nvPr>
        </p:nvSpPr>
        <p:spPr>
          <a:xfrm>
            <a:off x="291636" y="0"/>
            <a:ext cx="11608728" cy="6858000"/>
          </a:xfrm>
          <a:prstGeom prst="rect">
            <a:avLst/>
          </a:prstGeom>
          <a:solidFill>
            <a:schemeClr val="bg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solidFill>
                <a:schemeClr val="lt1"/>
              </a:solidFill>
            </a:endParaRPr>
          </a:p>
        </p:txBody>
      </p:sp>
      <p:sp>
        <p:nvSpPr>
          <p:cNvPr id="2" name="标题 1"/>
          <p:cNvSpPr>
            <a:spLocks noGrp="1"/>
          </p:cNvSpPr>
          <p:nvPr>
            <p:ph type="title"/>
            <p:custDataLst>
              <p:tags r:id="rId3"/>
            </p:custDataLst>
          </p:nvPr>
        </p:nvSpPr>
        <p:spPr>
          <a:xfrm>
            <a:off x="669882" y="443234"/>
            <a:ext cx="10852237" cy="441964"/>
          </a:xfrm>
        </p:spPr>
        <p:txBody>
          <a:bodyPr vert="horz" wrap="square" lIns="90170" tIns="46990" rIns="90170" bIns="46990" rtlCol="0" anchor="ctr"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pitchFamily="34" charset="-122"/>
                <a:cs typeface="+mj-cs"/>
                <a:sym typeface="+mn-ea"/>
              </a:defRPr>
            </a:lvl1pPr>
          </a:lstStyle>
          <a:p>
            <a:pPr lvl="0"/>
            <a:r>
              <a:rPr>
                <a:sym typeface="+mn-ea"/>
              </a:rPr>
              <a:t>单击此处编辑母版标题样式</a:t>
            </a:r>
          </a:p>
        </p:txBody>
      </p:sp>
      <p:sp>
        <p:nvSpPr>
          <p:cNvPr id="3" name="内容占位符 2"/>
          <p:cNvSpPr>
            <a:spLocks noGrp="1"/>
          </p:cNvSpPr>
          <p:nvPr>
            <p:ph sz="half" idx="1"/>
            <p:custDataLst>
              <p:tags r:id="rId4"/>
            </p:custDataLst>
          </p:nvPr>
        </p:nvSpPr>
        <p:spPr>
          <a:xfrm>
            <a:off x="669930" y="952508"/>
            <a:ext cx="5283242" cy="5388907"/>
          </a:xfrm>
        </p:spPr>
        <p:txBody>
          <a:bodyPr vert="horz" wrap="square"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5pPr>
          </a:lstStyle>
          <a:p>
            <a:pPr lvl="0"/>
            <a:r>
              <a:rPr>
                <a:sym typeface="+mn-ea"/>
              </a:rPr>
              <a:t>单击此处编辑母版文本样式</a:t>
            </a:r>
          </a:p>
          <a:p>
            <a:pPr lvl="1"/>
            <a:r>
              <a:rPr>
                <a:sym typeface="+mn-ea"/>
              </a:rPr>
              <a:t>第二级</a:t>
            </a:r>
          </a:p>
          <a:p>
            <a:pPr lvl="2"/>
            <a:r>
              <a:rPr>
                <a:sym typeface="+mn-ea"/>
              </a:rPr>
              <a:t>第三级</a:t>
            </a:r>
          </a:p>
          <a:p>
            <a:pPr lvl="3"/>
            <a:r>
              <a:rPr>
                <a:sym typeface="+mn-ea"/>
              </a:rPr>
              <a:t>第四级</a:t>
            </a:r>
          </a:p>
          <a:p>
            <a:pPr lvl="4"/>
            <a:r>
              <a:rPr>
                <a:sym typeface="+mn-ea"/>
              </a:rPr>
              <a:t>第五级</a:t>
            </a:r>
          </a:p>
        </p:txBody>
      </p:sp>
      <p:sp>
        <p:nvSpPr>
          <p:cNvPr id="4" name="内容占位符 3"/>
          <p:cNvSpPr>
            <a:spLocks noGrp="1"/>
          </p:cNvSpPr>
          <p:nvPr>
            <p:ph sz="half" idx="2"/>
            <p:custDataLst>
              <p:tags r:id="rId5"/>
            </p:custDataLst>
          </p:nvPr>
        </p:nvSpPr>
        <p:spPr>
          <a:xfrm>
            <a:off x="6238877" y="952508"/>
            <a:ext cx="5283242" cy="5388907"/>
          </a:xfrm>
        </p:spPr>
        <p:txBody>
          <a:bodyPr wrap="square" lIns="90170" tIns="46990" rIns="90170" bIns="46990">
            <a:normAutofit/>
          </a:bodyPr>
          <a:lstStyle>
            <a:lvl1pPr eaLnBrk="1" fontAlgn="auto" latinLnBrk="0" hangingPunct="1">
              <a:defRPr sz="1600">
                <a:solidFill>
                  <a:schemeClr val="tx1"/>
                </a:solidFill>
                <a:latin typeface="Arial" panose="020B0604020202020204" pitchFamily="34" charset="0"/>
                <a:ea typeface="微软雅黑" panose="020B0503020204020204" pitchFamily="34" charset="-122"/>
              </a:defRPr>
            </a:lvl1pPr>
            <a:lvl2pPr eaLnBrk="1" fontAlgn="auto" latinLnBrk="0" hangingPunct="1">
              <a:defRPr sz="1600">
                <a:solidFill>
                  <a:schemeClr val="tx1"/>
                </a:solidFill>
                <a:latin typeface="Arial" panose="020B0604020202020204" pitchFamily="34" charset="0"/>
                <a:ea typeface="微软雅黑" panose="020B0503020204020204" pitchFamily="34" charset="-122"/>
              </a:defRPr>
            </a:lvl2pPr>
            <a:lvl3pPr eaLnBrk="1" fontAlgn="auto" latinLnBrk="0" hangingPunct="1">
              <a:defRPr sz="1600">
                <a:solidFill>
                  <a:schemeClr val="tx1"/>
                </a:solidFill>
                <a:latin typeface="Arial" panose="020B0604020202020204" pitchFamily="34" charset="0"/>
                <a:ea typeface="微软雅黑" panose="020B0503020204020204" pitchFamily="34" charset="-122"/>
              </a:defRPr>
            </a:lvl3pPr>
            <a:lvl4pPr eaLnBrk="1" fontAlgn="auto" latinLnBrk="0" hangingPunct="1">
              <a:defRPr sz="1600">
                <a:solidFill>
                  <a:schemeClr val="tx1"/>
                </a:solidFill>
                <a:latin typeface="Arial" panose="020B0604020202020204" pitchFamily="34" charset="0"/>
                <a:ea typeface="微软雅黑" panose="020B0503020204020204" pitchFamily="34" charset="-122"/>
              </a:defRPr>
            </a:lvl4pPr>
            <a:lvl5pPr eaLnBrk="1" fontAlgn="auto" latinLnBrk="0" hangingPunct="1">
              <a:defRPr sz="1600">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custDataLst>
              <p:tags r:id="rId6"/>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2020/9/25</a:t>
            </a:fld>
            <a:endParaRPr lang="zh-CN" altLang="en-US"/>
          </a:p>
        </p:txBody>
      </p:sp>
      <p:sp>
        <p:nvSpPr>
          <p:cNvPr id="6" name="页脚占位符 5"/>
          <p:cNvSpPr>
            <a:spLocks noGrp="1"/>
          </p:cNvSpPr>
          <p:nvPr>
            <p:ph type="ftr" sz="quarter" idx="11"/>
            <p:custDataLst>
              <p:tags r:id="rId7"/>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endParaRPr lang="zh-CN" altLang="en-US"/>
          </a:p>
        </p:txBody>
      </p:sp>
      <p:sp>
        <p:nvSpPr>
          <p:cNvPr id="7" name="灯片编号占位符 6"/>
          <p:cNvSpPr>
            <a:spLocks noGrp="1"/>
          </p:cNvSpPr>
          <p:nvPr>
            <p:ph type="sldNum" sz="quarter" idx="12"/>
            <p:custDataLst>
              <p:tags r:id="rId8"/>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比较">
    <p:bg>
      <p:bgPr>
        <a:solidFill>
          <a:schemeClr val="bg2"/>
        </a:solidFill>
        <a:effectLst/>
      </p:bgPr>
    </p:bg>
    <p:spTree>
      <p:nvGrpSpPr>
        <p:cNvPr id="1" name=""/>
        <p:cNvGrpSpPr/>
        <p:nvPr/>
      </p:nvGrpSpPr>
      <p:grpSpPr>
        <a:xfrm>
          <a:off x="0" y="0"/>
          <a:ext cx="0" cy="0"/>
          <a:chOff x="0" y="0"/>
          <a:chExt cx="0" cy="0"/>
        </a:xfrm>
      </p:grpSpPr>
      <p:pic>
        <p:nvPicPr>
          <p:cNvPr id="11" name="图片 10"/>
          <p:cNvPicPr/>
          <p:nvPr userDrawn="1">
            <p:custDataLst>
              <p:tags r:id="rId1"/>
            </p:custDataLst>
          </p:nvPr>
        </p:nvPicPr>
        <p:blipFill>
          <a:blip r:embed="rId12" r:link="rId1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0" name="矩形 9"/>
          <p:cNvSpPr/>
          <p:nvPr userDrawn="1">
            <p:custDataLst>
              <p:tags r:id="rId2"/>
            </p:custDataLst>
          </p:nvPr>
        </p:nvSpPr>
        <p:spPr>
          <a:xfrm>
            <a:off x="291636" y="0"/>
            <a:ext cx="11608728" cy="6858000"/>
          </a:xfrm>
          <a:prstGeom prst="rect">
            <a:avLst/>
          </a:prstGeom>
          <a:solidFill>
            <a:schemeClr val="bg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solidFill>
                <a:schemeClr val="lt1"/>
              </a:solidFill>
            </a:endParaRPr>
          </a:p>
        </p:txBody>
      </p:sp>
      <p:sp>
        <p:nvSpPr>
          <p:cNvPr id="2" name="标题 1"/>
          <p:cNvSpPr>
            <a:spLocks noGrp="1"/>
          </p:cNvSpPr>
          <p:nvPr>
            <p:ph type="title"/>
            <p:custDataLst>
              <p:tags r:id="rId3"/>
            </p:custDataLst>
          </p:nvPr>
        </p:nvSpPr>
        <p:spPr>
          <a:xfrm>
            <a:off x="669882" y="443234"/>
            <a:ext cx="10852237" cy="441964"/>
          </a:xfrm>
        </p:spPr>
        <p:txBody>
          <a:bodyPr vert="horz" wrap="square" lIns="90170" tIns="46990" rIns="90170" bIns="46990" rtlCol="0" anchor="ctr"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p>
        </p:txBody>
      </p:sp>
      <p:sp>
        <p:nvSpPr>
          <p:cNvPr id="3" name="文本占位符 2"/>
          <p:cNvSpPr>
            <a:spLocks noGrp="1"/>
          </p:cNvSpPr>
          <p:nvPr>
            <p:ph type="body" idx="1" hasCustomPrompt="1"/>
            <p:custDataLst>
              <p:tags r:id="rId4"/>
            </p:custDataLst>
          </p:nvPr>
        </p:nvSpPr>
        <p:spPr>
          <a:xfrm>
            <a:off x="669930" y="952508"/>
            <a:ext cx="5283242" cy="381003"/>
          </a:xfrm>
        </p:spPr>
        <p:txBody>
          <a:bodyPr wrap="square" lIns="90170" tIns="46990" rIns="90170" bIns="46990" anchor="ctr" anchorCtr="0">
            <a:normAutofit/>
          </a:bodyPr>
          <a:lstStyle>
            <a:lvl1pPr marL="0" indent="0" eaLnBrk="1" fontAlgn="auto" latinLnBrk="0" hangingPunct="1">
              <a:lnSpc>
                <a:spcPct val="100000"/>
              </a:lnSpc>
              <a:spcAft>
                <a:spcPts val="0"/>
              </a:spcAft>
              <a:buNone/>
              <a:defRPr sz="2000" b="0" u="none" strike="noStrike" kern="1200" cap="none" spc="200" normalizeH="0" baseline="0">
                <a:solidFill>
                  <a:schemeClr val="tx1"/>
                </a:solidFill>
                <a:uFillTx/>
                <a:latin typeface="Arial" panose="020B0604020202020204" pitchFamily="34" charset="0"/>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p:ph sz="half" idx="2"/>
            <p:custDataLst>
              <p:tags r:id="rId5"/>
            </p:custDataLst>
          </p:nvPr>
        </p:nvSpPr>
        <p:spPr>
          <a:xfrm>
            <a:off x="669925" y="1406525"/>
            <a:ext cx="5283200" cy="4934752"/>
          </a:xfrm>
        </p:spPr>
        <p:txBody>
          <a:bodyPr vert="horz" wrap="square"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5" name="文本占位符 4"/>
          <p:cNvSpPr>
            <a:spLocks noGrp="1"/>
          </p:cNvSpPr>
          <p:nvPr>
            <p:ph type="body" sz="quarter" idx="3" hasCustomPrompt="1"/>
            <p:custDataLst>
              <p:tags r:id="rId6"/>
            </p:custDataLst>
          </p:nvPr>
        </p:nvSpPr>
        <p:spPr>
          <a:xfrm>
            <a:off x="6235750" y="952508"/>
            <a:ext cx="5283242" cy="381003"/>
          </a:xfrm>
        </p:spPr>
        <p:txBody>
          <a:bodyPr vert="horz" wrap="square" lIns="90170" tIns="46990" rIns="90170" bIns="46990" rtlCol="0" anchor="ctr" anchorCtr="0">
            <a:norm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0" i="0" u="none" strike="noStrike" kern="1200" cap="none" spc="20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p>
        </p:txBody>
      </p:sp>
      <p:sp>
        <p:nvSpPr>
          <p:cNvPr id="6" name="内容占位符 5"/>
          <p:cNvSpPr>
            <a:spLocks noGrp="1"/>
          </p:cNvSpPr>
          <p:nvPr>
            <p:ph sz="quarter" idx="4"/>
            <p:custDataLst>
              <p:tags r:id="rId7"/>
            </p:custDataLst>
          </p:nvPr>
        </p:nvSpPr>
        <p:spPr>
          <a:xfrm>
            <a:off x="6235750" y="1406525"/>
            <a:ext cx="5283242" cy="4934752"/>
          </a:xfrm>
        </p:spPr>
        <p:txBody>
          <a:bodyPr vert="horz" wrap="square"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7" name="日期占位符 6"/>
          <p:cNvSpPr>
            <a:spLocks noGrp="1"/>
          </p:cNvSpPr>
          <p:nvPr>
            <p:ph type="dt" sz="half" idx="10"/>
            <p:custDataLst>
              <p:tags r:id="rId8"/>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2020/9/25</a:t>
            </a:fld>
            <a:endParaRPr lang="zh-CN" altLang="en-US"/>
          </a:p>
        </p:txBody>
      </p:sp>
      <p:sp>
        <p:nvSpPr>
          <p:cNvPr id="8" name="页脚占位符 7"/>
          <p:cNvSpPr>
            <a:spLocks noGrp="1"/>
          </p:cNvSpPr>
          <p:nvPr>
            <p:ph type="ftr" sz="quarter" idx="11"/>
            <p:custDataLst>
              <p:tags r:id="rId9"/>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endParaRPr lang="zh-CN" altLang="en-US"/>
          </a:p>
        </p:txBody>
      </p:sp>
      <p:sp>
        <p:nvSpPr>
          <p:cNvPr id="9" name="灯片编号占位符 8"/>
          <p:cNvSpPr>
            <a:spLocks noGrp="1"/>
          </p:cNvSpPr>
          <p:nvPr>
            <p:ph type="sldNum" sz="quarter" idx="12"/>
            <p:custDataLst>
              <p:tags r:id="rId10"/>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chemeClr val="bg2"/>
        </a:solidFill>
        <a:effectLst/>
      </p:bgPr>
    </p:bg>
    <p:spTree>
      <p:nvGrpSpPr>
        <p:cNvPr id="1" name=""/>
        <p:cNvGrpSpPr/>
        <p:nvPr/>
      </p:nvGrpSpPr>
      <p:grpSpPr>
        <a:xfrm>
          <a:off x="0" y="0"/>
          <a:ext cx="0" cy="0"/>
          <a:chOff x="0" y="0"/>
          <a:chExt cx="0" cy="0"/>
        </a:xfrm>
      </p:grpSpPr>
      <p:pic>
        <p:nvPicPr>
          <p:cNvPr id="8" name="图片 7"/>
          <p:cNvPicPr/>
          <p:nvPr userDrawn="1">
            <p:custDataLst>
              <p:tags r:id="rId1"/>
            </p:custDataLst>
          </p:nvPr>
        </p:nvPicPr>
        <p:blipFill>
          <a:blip r:embed="rId9" r:link="rId1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矩形 6"/>
          <p:cNvSpPr/>
          <p:nvPr userDrawn="1">
            <p:custDataLst>
              <p:tags r:id="rId2"/>
            </p:custDataLst>
          </p:nvPr>
        </p:nvSpPr>
        <p:spPr>
          <a:xfrm>
            <a:off x="0" y="0"/>
            <a:ext cx="12192000" cy="6858000"/>
          </a:xfrm>
          <a:prstGeom prst="rect">
            <a:avLst/>
          </a:prstGeom>
          <a:solidFill>
            <a:schemeClr val="dk1">
              <a:alpha val="40000"/>
            </a:schemeClr>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solidFill>
                <a:schemeClr val="lt1"/>
              </a:solidFill>
            </a:endParaRPr>
          </a:p>
        </p:txBody>
      </p:sp>
      <p:sp>
        <p:nvSpPr>
          <p:cNvPr id="6" name="任意多边形: 形状 5"/>
          <p:cNvSpPr/>
          <p:nvPr userDrawn="1">
            <p:custDataLst>
              <p:tags r:id="rId3"/>
            </p:custDataLst>
          </p:nvPr>
        </p:nvSpPr>
        <p:spPr>
          <a:xfrm flipH="1">
            <a:off x="2922905" y="0"/>
            <a:ext cx="9280800" cy="6858000"/>
          </a:xfrm>
          <a:custGeom>
            <a:avLst/>
            <a:gdLst>
              <a:gd name="connsiteX0" fmla="*/ 0 w 9281536"/>
              <a:gd name="connsiteY0" fmla="*/ 0 h 6858000"/>
              <a:gd name="connsiteX1" fmla="*/ 7567200 w 9281536"/>
              <a:gd name="connsiteY1" fmla="*/ 0 h 6858000"/>
              <a:gd name="connsiteX2" fmla="*/ 9281536 w 9281536"/>
              <a:gd name="connsiteY2" fmla="*/ 6858000 h 6858000"/>
              <a:gd name="connsiteX3" fmla="*/ 0 w 928153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9281536" h="6858000">
                <a:moveTo>
                  <a:pt x="0" y="0"/>
                </a:moveTo>
                <a:lnTo>
                  <a:pt x="7567200" y="0"/>
                </a:lnTo>
                <a:lnTo>
                  <a:pt x="9281536" y="6858000"/>
                </a:lnTo>
                <a:lnTo>
                  <a:pt x="0" y="685800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solidFill>
                <a:schemeClr val="lt1"/>
              </a:solidFill>
            </a:endParaRPr>
          </a:p>
        </p:txBody>
      </p:sp>
      <p:sp>
        <p:nvSpPr>
          <p:cNvPr id="2" name="标题 1"/>
          <p:cNvSpPr>
            <a:spLocks noGrp="1"/>
          </p:cNvSpPr>
          <p:nvPr>
            <p:ph type="title"/>
            <p:custDataLst>
              <p:tags r:id="rId4"/>
            </p:custDataLst>
          </p:nvPr>
        </p:nvSpPr>
        <p:spPr/>
        <p:txBody>
          <a:bodyPr vert="horz" wrap="square" lIns="90170" tIns="46990" rIns="90170" bIns="46990" rtlCol="0" anchor="ctr"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bg1"/>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p>
        </p:txBody>
      </p:sp>
      <p:sp>
        <p:nvSpPr>
          <p:cNvPr id="3" name="日期占位符 2"/>
          <p:cNvSpPr>
            <a:spLocks noGrp="1"/>
          </p:cNvSpPr>
          <p:nvPr>
            <p:ph type="dt" sz="half" idx="10"/>
            <p:custDataLst>
              <p:tags r:id="rId5"/>
            </p:custDataLst>
          </p:nvPr>
        </p:nvSpPr>
        <p:spPr/>
        <p:txBody>
          <a:bodyPr wrap="square">
            <a:normAutofit/>
          </a:bodyPr>
          <a:lstStyle>
            <a:lvl1pPr>
              <a:defRPr>
                <a:solidFill>
                  <a:schemeClr val="lt1">
                    <a:tint val="75000"/>
                  </a:schemeClr>
                </a:solidFill>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2020/9/25</a:t>
            </a:fld>
            <a:endParaRPr lang="zh-CN" altLang="en-US"/>
          </a:p>
        </p:txBody>
      </p:sp>
      <p:sp>
        <p:nvSpPr>
          <p:cNvPr id="4" name="页脚占位符 3"/>
          <p:cNvSpPr>
            <a:spLocks noGrp="1"/>
          </p:cNvSpPr>
          <p:nvPr>
            <p:ph type="ftr" sz="quarter" idx="11"/>
            <p:custDataLst>
              <p:tags r:id="rId6"/>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endParaRPr lang="zh-CN" altLang="en-US"/>
          </a:p>
        </p:txBody>
      </p:sp>
      <p:sp>
        <p:nvSpPr>
          <p:cNvPr id="5" name="灯片编号占位符 4"/>
          <p:cNvSpPr>
            <a:spLocks noGrp="1"/>
          </p:cNvSpPr>
          <p:nvPr>
            <p:ph type="sldNum" sz="quarter" idx="12"/>
            <p:custDataLst>
              <p:tags r:id="rId7"/>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p:txBody>
          <a:bodyPr/>
          <a:lstStyle/>
          <a:p>
            <a:fld id="{953C7E11-5CA3-42E2-BB12-10E6957F8401}" type="datetimeFigureOut">
              <a:rPr lang="zh-CN" altLang="en-US" smtClean="0"/>
              <a:t>2020/9/25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7549683-7A1C-428F-A1AB-09A0BBD3CCFB}" type="slidenum">
              <a:rPr lang="zh-CN" altLang="en-US" smtClean="0"/>
              <a:t>‹#›</a:t>
            </a:fld>
            <a:endParaRPr lang="zh-CN" alt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2"/>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2020/9/25</a:t>
            </a:fld>
            <a:endParaRPr lang="zh-CN" altLang="en-US"/>
          </a:p>
        </p:txBody>
      </p:sp>
      <p:sp>
        <p:nvSpPr>
          <p:cNvPr id="3" name="页脚占位符 2"/>
          <p:cNvSpPr>
            <a:spLocks noGrp="1"/>
          </p:cNvSpPr>
          <p:nvPr>
            <p:ph type="ftr" sz="quarter" idx="11"/>
            <p:custDataLst>
              <p:tags r:id="rId2"/>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endParaRPr lang="zh-CN" altLang="en-US"/>
          </a:p>
        </p:txBody>
      </p:sp>
      <p:sp>
        <p:nvSpPr>
          <p:cNvPr id="4" name="灯片编号占位符 3"/>
          <p:cNvSpPr>
            <a:spLocks noGrp="1"/>
          </p:cNvSpPr>
          <p:nvPr>
            <p:ph type="sldNum" sz="quarter" idx="12"/>
            <p:custDataLst>
              <p:tags r:id="rId3"/>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图片与标题">
    <p:bg>
      <p:bgPr>
        <a:solidFill>
          <a:schemeClr val="bg2"/>
        </a:solidFill>
        <a:effectLst/>
      </p:bgPr>
    </p:bg>
    <p:spTree>
      <p:nvGrpSpPr>
        <p:cNvPr id="1" name=""/>
        <p:cNvGrpSpPr/>
        <p:nvPr/>
      </p:nvGrpSpPr>
      <p:grpSpPr>
        <a:xfrm>
          <a:off x="0" y="0"/>
          <a:ext cx="0" cy="0"/>
          <a:chOff x="0" y="0"/>
          <a:chExt cx="0" cy="0"/>
        </a:xfrm>
      </p:grpSpPr>
      <p:pic>
        <p:nvPicPr>
          <p:cNvPr id="9" name="图片 8"/>
          <p:cNvPicPr/>
          <p:nvPr userDrawn="1">
            <p:custDataLst>
              <p:tags r:id="rId1"/>
            </p:custDataLst>
          </p:nvPr>
        </p:nvPicPr>
        <p:blipFill>
          <a:blip r:embed="rId10" r:link="rId11">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 name="矩形 7"/>
          <p:cNvSpPr/>
          <p:nvPr userDrawn="1">
            <p:custDataLst>
              <p:tags r:id="rId2"/>
            </p:custDataLst>
          </p:nvPr>
        </p:nvSpPr>
        <p:spPr>
          <a:xfrm>
            <a:off x="291636" y="0"/>
            <a:ext cx="11608728" cy="6858000"/>
          </a:xfrm>
          <a:prstGeom prst="rect">
            <a:avLst/>
          </a:prstGeom>
          <a:solidFill>
            <a:schemeClr val="bg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solidFill>
                <a:schemeClr val="lt1"/>
              </a:solidFill>
            </a:endParaRPr>
          </a:p>
        </p:txBody>
      </p:sp>
      <p:sp>
        <p:nvSpPr>
          <p:cNvPr id="2" name="标题 1"/>
          <p:cNvSpPr>
            <a:spLocks noGrp="1"/>
          </p:cNvSpPr>
          <p:nvPr>
            <p:ph type="title"/>
            <p:custDataLst>
              <p:tags r:id="rId3"/>
            </p:custDataLst>
          </p:nvPr>
        </p:nvSpPr>
        <p:spPr>
          <a:xfrm>
            <a:off x="669930" y="443234"/>
            <a:ext cx="10852237" cy="441964"/>
          </a:xfrm>
        </p:spPr>
        <p:txBody>
          <a:bodyPr vert="horz" wrap="square" lIns="90170" tIns="46990" rIns="90170" bIns="46990" rtlCol="0" anchor="ctr"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p>
        </p:txBody>
      </p:sp>
      <p:sp>
        <p:nvSpPr>
          <p:cNvPr id="3" name="图片占位符 2"/>
          <p:cNvSpPr>
            <a:spLocks noGrp="1"/>
          </p:cNvSpPr>
          <p:nvPr>
            <p:ph type="pic" idx="1"/>
            <p:custDataLst>
              <p:tags r:id="rId4"/>
            </p:custDataLst>
          </p:nvPr>
        </p:nvSpPr>
        <p:spPr>
          <a:xfrm>
            <a:off x="669930" y="952508"/>
            <a:ext cx="5283242" cy="5388907"/>
          </a:xfrm>
        </p:spPr>
        <p:txBody>
          <a:bodyPr vert="horz" lIns="90170" tIns="46990" rIns="90170" bIns="46990"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solidFill>
                <a:uFillTx/>
                <a:latin typeface="微软雅黑" panose="020B0503020204020204" pitchFamily="34" charset="-122"/>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5"/>
            </p:custDataLst>
          </p:nvPr>
        </p:nvSpPr>
        <p:spPr>
          <a:xfrm>
            <a:off x="6238925" y="952508"/>
            <a:ext cx="5283242" cy="5388907"/>
          </a:xfrm>
        </p:spPr>
        <p:txBody>
          <a:bodyPr vert="horz" wrap="square"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1pPr>
          </a:lstStyle>
          <a:p>
            <a:pPr lvl="0"/>
            <a:r>
              <a:rPr>
                <a:sym typeface="+mn-ea"/>
              </a:rPr>
              <a:t>单击此处编辑母版文本样式</a:t>
            </a:r>
          </a:p>
        </p:txBody>
      </p:sp>
      <p:sp>
        <p:nvSpPr>
          <p:cNvPr id="5" name="日期占位符 4"/>
          <p:cNvSpPr>
            <a:spLocks noGrp="1"/>
          </p:cNvSpPr>
          <p:nvPr>
            <p:ph type="dt" sz="half" idx="10"/>
            <p:custDataLst>
              <p:tags r:id="rId6"/>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fld id="{9EFD9D74-47D9-4702-A33C-335B63B48DBF}" type="datetimeFigureOut">
              <a:rPr lang="zh-CN" altLang="en-US" smtClean="0"/>
              <a:t>2020/9/25</a:t>
            </a:fld>
            <a:endParaRPr lang="zh-CN" altLang="en-US" dirty="0"/>
          </a:p>
        </p:txBody>
      </p:sp>
      <p:sp>
        <p:nvSpPr>
          <p:cNvPr id="6" name="页脚占位符 5"/>
          <p:cNvSpPr>
            <a:spLocks noGrp="1"/>
          </p:cNvSpPr>
          <p:nvPr>
            <p:ph type="ftr" sz="quarter" idx="11"/>
            <p:custDataLst>
              <p:tags r:id="rId7"/>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endParaRPr lang="zh-CN" altLang="en-US" dirty="0"/>
          </a:p>
        </p:txBody>
      </p:sp>
      <p:sp>
        <p:nvSpPr>
          <p:cNvPr id="7" name="灯片编号占位符 6"/>
          <p:cNvSpPr>
            <a:spLocks noGrp="1"/>
          </p:cNvSpPr>
          <p:nvPr>
            <p:ph type="sldNum" sz="quarter" idx="12"/>
            <p:custDataLst>
              <p:tags r:id="rId8"/>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fld id="{FABC47A4-756D-490B-A52F-7D9E2C9FC05F}" type="slidenum">
              <a:rPr lang="zh-CN" altLang="en-US" smtClean="0"/>
              <a:t>‹#›</a:t>
            </a:fld>
            <a:endParaRPr lang="zh-CN" altLang="en-US"/>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bg>
      <p:bgPr>
        <a:solidFill>
          <a:schemeClr val="bg2"/>
        </a:solidFill>
        <a:effectLst/>
      </p:bgPr>
    </p:bg>
    <p:spTree>
      <p:nvGrpSpPr>
        <p:cNvPr id="1" name=""/>
        <p:cNvGrpSpPr/>
        <p:nvPr/>
      </p:nvGrpSpPr>
      <p:grpSpPr>
        <a:xfrm>
          <a:off x="0" y="0"/>
          <a:ext cx="0" cy="0"/>
          <a:chOff x="0" y="0"/>
          <a:chExt cx="0" cy="0"/>
        </a:xfrm>
      </p:grpSpPr>
      <p:pic>
        <p:nvPicPr>
          <p:cNvPr id="8" name="图片 7"/>
          <p:cNvPicPr/>
          <p:nvPr userDrawn="1">
            <p:custDataLst>
              <p:tags r:id="rId1"/>
            </p:custDataLst>
          </p:nvPr>
        </p:nvPicPr>
        <p:blipFill>
          <a:blip r:embed="rId9" r:link="rId1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矩形 6"/>
          <p:cNvSpPr/>
          <p:nvPr userDrawn="1">
            <p:custDataLst>
              <p:tags r:id="rId2"/>
            </p:custDataLst>
          </p:nvPr>
        </p:nvSpPr>
        <p:spPr>
          <a:xfrm>
            <a:off x="291636" y="0"/>
            <a:ext cx="11608728" cy="6858000"/>
          </a:xfrm>
          <a:prstGeom prst="rect">
            <a:avLst/>
          </a:prstGeom>
          <a:solidFill>
            <a:schemeClr val="bg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solidFill>
                <a:schemeClr val="lt1"/>
              </a:solidFill>
            </a:endParaRPr>
          </a:p>
        </p:txBody>
      </p:sp>
      <p:sp>
        <p:nvSpPr>
          <p:cNvPr id="2" name="竖排标题 1"/>
          <p:cNvSpPr>
            <a:spLocks noGrp="1"/>
          </p:cNvSpPr>
          <p:nvPr>
            <p:ph type="title" orient="vert"/>
            <p:custDataLst>
              <p:tags r:id="rId3"/>
            </p:custDataLst>
          </p:nvPr>
        </p:nvSpPr>
        <p:spPr>
          <a:xfrm>
            <a:off x="10571135" y="952508"/>
            <a:ext cx="950984" cy="5388907"/>
          </a:xfrm>
        </p:spPr>
        <p:txBody>
          <a:bodyPr vert="eaVert" wrap="square" lIns="90170" tIns="46990" rIns="90170" bIns="46990" rtlCol="0" anchor="ctr" anchorCtr="0">
            <a:normAutofit/>
          </a:bodyPr>
          <a:lstStyle>
            <a:lvl1pPr marL="0" marR="0" lvl="0" algn="l" defTabSz="914400" rtl="0" eaLnBrk="1" fontAlgn="auto" latinLnBrk="0" hangingPunct="1">
              <a:lnSpc>
                <a:spcPct val="100000"/>
              </a:lnSpc>
              <a:spcAft>
                <a:spcPts val="0"/>
              </a:spcAft>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pitchFamily="34" charset="-122"/>
                <a:cs typeface="+mj-cs"/>
                <a:sym typeface="+mn-ea"/>
              </a:defRPr>
            </a:lvl1pPr>
          </a:lstStyle>
          <a:p>
            <a:pPr lvl="0"/>
            <a:r>
              <a:rPr>
                <a:sym typeface="+mn-ea"/>
              </a:rPr>
              <a:t>单击此处编辑母版标题样式</a:t>
            </a:r>
          </a:p>
        </p:txBody>
      </p:sp>
      <p:sp>
        <p:nvSpPr>
          <p:cNvPr id="3" name="竖排文字占位符 2"/>
          <p:cNvSpPr>
            <a:spLocks noGrp="1"/>
          </p:cNvSpPr>
          <p:nvPr>
            <p:ph type="body" orient="vert" idx="1"/>
            <p:custDataLst>
              <p:tags r:id="rId4"/>
            </p:custDataLst>
          </p:nvPr>
        </p:nvSpPr>
        <p:spPr>
          <a:xfrm>
            <a:off x="669925" y="952500"/>
            <a:ext cx="9828101" cy="5388907"/>
          </a:xfrm>
        </p:spPr>
        <p:txBody>
          <a:bodyPr vert="eaVert" wrap="square">
            <a:normAutofit/>
          </a:bodyPr>
          <a:lstStyle>
            <a:lvl1pPr indent="0" eaLnBrk="1" fontAlgn="auto" latinLnBrk="0" hangingPunct="1">
              <a:defRPr>
                <a:solidFill>
                  <a:schemeClr val="tx1"/>
                </a:solidFill>
                <a:latin typeface="Arial" panose="020B0604020202020204" pitchFamily="34" charset="0"/>
                <a:ea typeface="微软雅黑" panose="020B0503020204020204" pitchFamily="34" charset="-122"/>
              </a:defRPr>
            </a:lvl1pPr>
            <a:lvl2pPr indent="0" eaLnBrk="1" fontAlgn="auto" latinLnBrk="0" hangingPunct="1">
              <a:defRPr>
                <a:solidFill>
                  <a:schemeClr val="tx1"/>
                </a:solidFill>
                <a:latin typeface="Arial" panose="020B0604020202020204" pitchFamily="34" charset="0"/>
                <a:ea typeface="微软雅黑" panose="020B0503020204020204" pitchFamily="34" charset="-122"/>
              </a:defRPr>
            </a:lvl2pPr>
            <a:lvl3pPr indent="0" eaLnBrk="1" fontAlgn="auto" latinLnBrk="0" hangingPunct="1">
              <a:defRPr>
                <a:solidFill>
                  <a:schemeClr val="tx1"/>
                </a:solidFill>
                <a:latin typeface="Arial" panose="020B0604020202020204" pitchFamily="34" charset="0"/>
                <a:ea typeface="微软雅黑" panose="020B0503020204020204" pitchFamily="34" charset="-122"/>
              </a:defRPr>
            </a:lvl3pPr>
            <a:lvl4pPr indent="0" eaLnBrk="1" fontAlgn="auto" latinLnBrk="0" hangingPunct="1">
              <a:defRPr>
                <a:solidFill>
                  <a:schemeClr val="tx1"/>
                </a:solidFill>
                <a:latin typeface="Arial" panose="020B0604020202020204" pitchFamily="34" charset="0"/>
                <a:ea typeface="微软雅黑" panose="020B0503020204020204" pitchFamily="34" charset="-122"/>
              </a:defRPr>
            </a:lvl4pPr>
            <a:lvl5pPr indent="0" eaLnBrk="1" fontAlgn="auto" latinLnBrk="0" hangingPunct="1">
              <a:defRPr>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custDataLst>
              <p:tags r:id="rId5"/>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2020/9/25</a:t>
            </a:fld>
            <a:endParaRPr lang="zh-CN" altLang="en-US"/>
          </a:p>
        </p:txBody>
      </p:sp>
      <p:sp>
        <p:nvSpPr>
          <p:cNvPr id="5" name="页脚占位符 4"/>
          <p:cNvSpPr>
            <a:spLocks noGrp="1"/>
          </p:cNvSpPr>
          <p:nvPr>
            <p:ph type="ftr" sz="quarter" idx="11"/>
            <p:custDataLst>
              <p:tags r:id="rId6"/>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endParaRPr lang="zh-CN" altLang="en-US"/>
          </a:p>
        </p:txBody>
      </p:sp>
      <p:sp>
        <p:nvSpPr>
          <p:cNvPr id="6" name="灯片编号占位符 5"/>
          <p:cNvSpPr>
            <a:spLocks noGrp="1"/>
          </p:cNvSpPr>
          <p:nvPr>
            <p:ph type="sldNum" sz="quarter" idx="12"/>
            <p:custDataLst>
              <p:tags r:id="rId7"/>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内容">
    <p:bg>
      <p:bgPr>
        <a:solidFill>
          <a:schemeClr val="bg2"/>
        </a:solidFill>
        <a:effectLst/>
      </p:bgPr>
    </p:bg>
    <p:spTree>
      <p:nvGrpSpPr>
        <p:cNvPr id="1" name=""/>
        <p:cNvGrpSpPr/>
        <p:nvPr/>
      </p:nvGrpSpPr>
      <p:grpSpPr>
        <a:xfrm>
          <a:off x="0" y="0"/>
          <a:ext cx="0" cy="0"/>
          <a:chOff x="0" y="0"/>
          <a:chExt cx="0" cy="0"/>
        </a:xfrm>
      </p:grpSpPr>
      <p:pic>
        <p:nvPicPr>
          <p:cNvPr id="8" name="图片 7"/>
          <p:cNvPicPr/>
          <p:nvPr userDrawn="1">
            <p:custDataLst>
              <p:tags r:id="rId1"/>
            </p:custDataLst>
          </p:nvPr>
        </p:nvPicPr>
        <p:blipFill>
          <a:blip r:embed="rId8" r:link="rId9">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矩形 5"/>
          <p:cNvSpPr/>
          <p:nvPr userDrawn="1">
            <p:custDataLst>
              <p:tags r:id="rId2"/>
            </p:custDataLst>
          </p:nvPr>
        </p:nvSpPr>
        <p:spPr>
          <a:xfrm>
            <a:off x="291636" y="0"/>
            <a:ext cx="11608728" cy="6858000"/>
          </a:xfrm>
          <a:prstGeom prst="rect">
            <a:avLst/>
          </a:prstGeom>
          <a:solidFill>
            <a:schemeClr val="bg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solidFill>
                <a:schemeClr val="lt1"/>
              </a:solidFill>
            </a:endParaRPr>
          </a:p>
        </p:txBody>
      </p:sp>
      <p:sp>
        <p:nvSpPr>
          <p:cNvPr id="3" name="日期占位符 2"/>
          <p:cNvSpPr>
            <a:spLocks noGrp="1"/>
          </p:cNvSpPr>
          <p:nvPr>
            <p:ph type="dt" sz="half" idx="10"/>
            <p:custDataLst>
              <p:tags r:id="rId3"/>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2020/9/25</a:t>
            </a:fld>
            <a:endParaRPr lang="zh-CN" altLang="en-US"/>
          </a:p>
        </p:txBody>
      </p:sp>
      <p:sp>
        <p:nvSpPr>
          <p:cNvPr id="4" name="页脚占位符 3"/>
          <p:cNvSpPr>
            <a:spLocks noGrp="1"/>
          </p:cNvSpPr>
          <p:nvPr>
            <p:ph type="ftr" sz="quarter" idx="11"/>
            <p:custDataLst>
              <p:tags r:id="rId4"/>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endParaRPr lang="zh-CN" altLang="en-US"/>
          </a:p>
        </p:txBody>
      </p:sp>
      <p:sp>
        <p:nvSpPr>
          <p:cNvPr id="5" name="灯片编号占位符 4"/>
          <p:cNvSpPr>
            <a:spLocks noGrp="1"/>
          </p:cNvSpPr>
          <p:nvPr>
            <p:ph type="sldNum" sz="quarter" idx="12"/>
            <p:custDataLst>
              <p:tags r:id="rId5"/>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a:p>
        </p:txBody>
      </p:sp>
      <p:sp>
        <p:nvSpPr>
          <p:cNvPr id="7" name="内容占位符 6"/>
          <p:cNvSpPr>
            <a:spLocks noGrp="1"/>
          </p:cNvSpPr>
          <p:nvPr>
            <p:ph sz="quarter" idx="13"/>
            <p:custDataLst>
              <p:tags r:id="rId6"/>
            </p:custDataLst>
          </p:nvPr>
        </p:nvSpPr>
        <p:spPr>
          <a:xfrm>
            <a:off x="669930" y="952508"/>
            <a:ext cx="10852237" cy="5388907"/>
          </a:xfrm>
        </p:spPr>
        <p:txBody>
          <a:bodyPr wrap="square">
            <a:normAutofit/>
          </a:bodyPr>
          <a:lstStyle>
            <a:lvl1pPr>
              <a:defRPr>
                <a:solidFill>
                  <a:schemeClr val="tx1"/>
                </a:solidFill>
                <a:latin typeface="Arial" panose="020B0604020202020204" pitchFamily="34" charset="0"/>
                <a:ea typeface="微软雅黑" panose="020B0503020204020204" pitchFamily="34" charset="-122"/>
              </a:defRPr>
            </a:lvl1pPr>
            <a:lvl2pPr>
              <a:defRPr>
                <a:solidFill>
                  <a:schemeClr val="tx1"/>
                </a:solidFill>
                <a:latin typeface="Arial" panose="020B0604020202020204" pitchFamily="34" charset="0"/>
                <a:ea typeface="微软雅黑" panose="020B0503020204020204" pitchFamily="34" charset="-122"/>
              </a:defRPr>
            </a:lvl2pPr>
            <a:lvl3pPr>
              <a:defRPr>
                <a:solidFill>
                  <a:schemeClr val="tx1"/>
                </a:solidFill>
                <a:latin typeface="Arial" panose="020B0604020202020204" pitchFamily="34" charset="0"/>
                <a:ea typeface="微软雅黑" panose="020B0503020204020204" pitchFamily="34" charset="-122"/>
              </a:defRPr>
            </a:lvl3pPr>
            <a:lvl4pPr>
              <a:defRPr>
                <a:solidFill>
                  <a:schemeClr val="tx1"/>
                </a:solidFill>
                <a:latin typeface="Arial" panose="020B0604020202020204" pitchFamily="34" charset="0"/>
                <a:ea typeface="微软雅黑" panose="020B0503020204020204" pitchFamily="34" charset="-122"/>
              </a:defRPr>
            </a:lvl4pPr>
            <a:lvl5pPr>
              <a:defRPr>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末尾幻灯片">
    <p:bg>
      <p:bgPr>
        <a:solidFill>
          <a:schemeClr val="tx2"/>
        </a:solidFill>
        <a:effectLst/>
      </p:bgPr>
    </p:bg>
    <p:spTree>
      <p:nvGrpSpPr>
        <p:cNvPr id="1" name=""/>
        <p:cNvGrpSpPr/>
        <p:nvPr/>
      </p:nvGrpSpPr>
      <p:grpSpPr>
        <a:xfrm>
          <a:off x="0" y="0"/>
          <a:ext cx="0" cy="0"/>
          <a:chOff x="0" y="0"/>
          <a:chExt cx="0" cy="0"/>
        </a:xfrm>
      </p:grpSpPr>
      <p:pic>
        <p:nvPicPr>
          <p:cNvPr id="7" name="图片 6"/>
          <p:cNvPicPr/>
          <p:nvPr userDrawn="1">
            <p:custDataLst>
              <p:tags r:id="rId1"/>
            </p:custDataLst>
          </p:nvPr>
        </p:nvPicPr>
        <p:blipFill>
          <a:blip r:embed="rId9" r:link="rId10">
            <a:extLst>
              <a:ext uri="{28A0092B-C50C-407E-A947-70E740481C1C}">
                <a14:useLocalDpi xmlns:a14="http://schemas.microsoft.com/office/drawing/2010/main" val="0"/>
              </a:ext>
            </a:extLst>
          </a:blip>
          <a:stretch>
            <a:fillRect/>
          </a:stretch>
        </p:blipFill>
        <p:spPr>
          <a:xfrm>
            <a:off x="292075" y="303809"/>
            <a:ext cx="11607851" cy="6250381"/>
          </a:xfrm>
          <a:prstGeom prst="rect">
            <a:avLst/>
          </a:prstGeom>
        </p:spPr>
      </p:pic>
      <p:sp>
        <p:nvSpPr>
          <p:cNvPr id="6" name="矩形 5"/>
          <p:cNvSpPr/>
          <p:nvPr userDrawn="1">
            <p:custDataLst>
              <p:tags r:id="rId2"/>
            </p:custDataLst>
          </p:nvPr>
        </p:nvSpPr>
        <p:spPr>
          <a:xfrm>
            <a:off x="292075" y="303809"/>
            <a:ext cx="11607851" cy="6250382"/>
          </a:xfrm>
          <a:prstGeom prst="rect">
            <a:avLst/>
          </a:prstGeom>
          <a:solidFill>
            <a:schemeClr val="dk1">
              <a:alpha val="40000"/>
            </a:schemeClr>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solidFill>
                <a:schemeClr val="lt1"/>
              </a:solidFill>
            </a:endParaRPr>
          </a:p>
        </p:txBody>
      </p:sp>
      <p:sp>
        <p:nvSpPr>
          <p:cNvPr id="3" name="日期占位符 2"/>
          <p:cNvSpPr>
            <a:spLocks noGrp="1"/>
          </p:cNvSpPr>
          <p:nvPr>
            <p:ph type="dt" sz="half" idx="10"/>
            <p:custDataLst>
              <p:tags r:id="rId3"/>
            </p:custDataLst>
          </p:nvPr>
        </p:nvSpPr>
        <p:spPr/>
        <p:txBody>
          <a:bodyPr wrap="square">
            <a:normAutofit/>
          </a:bodyPr>
          <a:lstStyle>
            <a:lvl1pPr>
              <a:defRPr>
                <a:solidFill>
                  <a:schemeClr val="lt1">
                    <a:tint val="75000"/>
                  </a:schemeClr>
                </a:solidFill>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2020/9/25</a:t>
            </a:fld>
            <a:endParaRPr lang="zh-CN" altLang="en-US"/>
          </a:p>
        </p:txBody>
      </p:sp>
      <p:sp>
        <p:nvSpPr>
          <p:cNvPr id="4" name="页脚占位符 3"/>
          <p:cNvSpPr>
            <a:spLocks noGrp="1"/>
          </p:cNvSpPr>
          <p:nvPr>
            <p:ph type="ftr" sz="quarter" idx="11"/>
            <p:custDataLst>
              <p:tags r:id="rId4"/>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endParaRPr lang="zh-CN" altLang="en-US"/>
          </a:p>
        </p:txBody>
      </p:sp>
      <p:sp>
        <p:nvSpPr>
          <p:cNvPr id="5" name="灯片编号占位符 4"/>
          <p:cNvSpPr>
            <a:spLocks noGrp="1"/>
          </p:cNvSpPr>
          <p:nvPr>
            <p:ph type="sldNum" sz="quarter" idx="12"/>
            <p:custDataLst>
              <p:tags r:id="rId5"/>
            </p:custDataLst>
          </p:nvPr>
        </p:nvSpPr>
        <p:spPr/>
        <p:txBody>
          <a:bodyPr wrap="square">
            <a:normAutofit/>
          </a:bodyPr>
          <a:lstStyle>
            <a:lvl1pPr>
              <a:defRPr>
                <a:solidFill>
                  <a:schemeClr val="lt1">
                    <a:tint val="75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a:p>
        </p:txBody>
      </p:sp>
      <p:sp>
        <p:nvSpPr>
          <p:cNvPr id="8" name="文本占位符 7"/>
          <p:cNvSpPr>
            <a:spLocks noGrp="1"/>
          </p:cNvSpPr>
          <p:nvPr>
            <p:ph type="body" idx="14" hasCustomPrompt="1"/>
            <p:custDataLst>
              <p:tags r:id="rId6"/>
            </p:custDataLst>
          </p:nvPr>
        </p:nvSpPr>
        <p:spPr>
          <a:xfrm>
            <a:off x="3413125" y="4431665"/>
            <a:ext cx="5365750" cy="458470"/>
          </a:xfrm>
        </p:spPr>
        <p:txBody>
          <a:bodyPr vert="horz" wrap="square" lIns="90170" tIns="46990" rIns="90170" bIns="46990" anchor="t" anchorCtr="0">
            <a:normAutofit/>
          </a:bodyPr>
          <a:lstStyle>
            <a:lvl1pPr marL="0" marR="0" indent="0" algn="ctr" rtl="0" eaLnBrk="1" fontAlgn="auto">
              <a:lnSpc>
                <a:spcPct val="100000"/>
              </a:lnSpc>
              <a:spcBef>
                <a:spcPts val="0"/>
              </a:spcBef>
              <a:spcAft>
                <a:spcPts val="0"/>
              </a:spcAft>
              <a:buClrTx/>
              <a:buSzPts val="2000"/>
              <a:buFont typeface="Arial" panose="020B0604020202020204" pitchFamily="34" charset="0"/>
              <a:buNone/>
              <a:defRPr sz="2000" b="0" spc="200">
                <a:solidFill>
                  <a:schemeClr val="bg1"/>
                </a:solidFill>
                <a:latin typeface="Arial" panose="020B0604020202020204" pitchFamily="34" charset="0"/>
                <a:ea typeface="微软雅黑" panose="020B0503020204020204" pitchFamily="34" charset="-122"/>
              </a:defRPr>
            </a:lvl1pPr>
          </a:lstStyle>
          <a:p>
            <a:pPr marL="228600" lvl="0" indent="-228600" algn="l" defTabSz="914400" rtl="0" eaLnBrk="1" fontAlgn="auto" latinLnBrk="0" hangingPunct="1">
              <a:lnSpc>
                <a:spcPct val="130000"/>
              </a:lnSpc>
              <a:spcBef>
                <a:spcPts val="0"/>
              </a:spcBef>
              <a:spcAft>
                <a:spcPts val="1000"/>
              </a:spcAft>
              <a:buClr>
                <a:schemeClr val="tx1">
                  <a:lumMod val="65000"/>
                  <a:lumOff val="35000"/>
                </a:schemeClr>
              </a:buClr>
              <a:buSzPts val="2000"/>
              <a:buFont typeface="Arial" panose="020B0604020202020204" pitchFamily="34" charset="0"/>
              <a:buNone/>
            </a:pPr>
            <a:r>
              <a:rPr lang="zh-CN" altLang="en-US" dirty="0"/>
              <a:t>单击此处编辑副标题</a:t>
            </a:r>
          </a:p>
        </p:txBody>
      </p:sp>
      <p:sp>
        <p:nvSpPr>
          <p:cNvPr id="2" name="标题 1"/>
          <p:cNvSpPr>
            <a:spLocks noGrp="1"/>
          </p:cNvSpPr>
          <p:nvPr>
            <p:ph type="title" idx="13" hasCustomPrompt="1"/>
            <p:custDataLst>
              <p:tags r:id="rId7"/>
            </p:custDataLst>
          </p:nvPr>
        </p:nvSpPr>
        <p:spPr>
          <a:xfrm>
            <a:off x="3413125" y="2850832"/>
            <a:ext cx="5365750" cy="1398905"/>
          </a:xfrm>
        </p:spPr>
        <p:txBody>
          <a:bodyPr vert="horz" wrap="square" lIns="90170" tIns="46990" rIns="90170" bIns="46990" anchor="b" anchorCtr="0">
            <a:normAutofit/>
          </a:bodyPr>
          <a:lstStyle>
            <a:lvl1pPr marL="0" marR="0" indent="0" algn="dist" defTabSz="914400" rtl="0" eaLnBrk="1" fontAlgn="auto" latinLnBrk="0" hangingPunct="1">
              <a:lnSpc>
                <a:spcPct val="100000"/>
              </a:lnSpc>
              <a:spcBef>
                <a:spcPct val="0"/>
              </a:spcBef>
              <a:spcAft>
                <a:spcPts val="0"/>
              </a:spcAft>
              <a:buClrTx/>
              <a:buSzPts val="8000"/>
              <a:buNone/>
              <a:defRPr sz="8000" b="0" spc="1000">
                <a:solidFill>
                  <a:schemeClr val="bg1"/>
                </a:solidFill>
                <a:latin typeface="Arial" panose="020B0604020202020204" pitchFamily="34" charset="0"/>
                <a:ea typeface="汉仪旗黑-85S" panose="00020600040101010101" pitchFamily="18" charset="-122"/>
              </a:defRPr>
            </a:lvl1pPr>
          </a:lstStyle>
          <a:p>
            <a:r>
              <a:rPr lang="zh-CN" altLang="en-US" dirty="0"/>
              <a:t>编辑标题</a:t>
            </a: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通用">
    <p:bg>
      <p:bgPr>
        <a:solidFill>
          <a:schemeClr val="bg2"/>
        </a:solidFill>
        <a:effectLst/>
      </p:bgPr>
    </p:bg>
    <p:spTree>
      <p:nvGrpSpPr>
        <p:cNvPr id="1" name=""/>
        <p:cNvGrpSpPr/>
        <p:nvPr/>
      </p:nvGrpSpPr>
      <p:grpSpPr>
        <a:xfrm>
          <a:off x="0" y="0"/>
          <a:ext cx="0" cy="0"/>
          <a:chOff x="0" y="0"/>
          <a:chExt cx="0" cy="0"/>
        </a:xfrm>
      </p:grpSpPr>
      <p:pic>
        <p:nvPicPr>
          <p:cNvPr id="7" name="图片 6"/>
          <p:cNvPicPr/>
          <p:nvPr userDrawn="1">
            <p:custDataLst>
              <p:tags r:id="rId1"/>
            </p:custDataLst>
          </p:nvPr>
        </p:nvPicPr>
        <p:blipFill>
          <a:blip r:embed="rId8" r:link="rId9">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矩形 5"/>
          <p:cNvSpPr/>
          <p:nvPr userDrawn="1">
            <p:custDataLst>
              <p:tags r:id="rId2"/>
            </p:custDataLst>
          </p:nvPr>
        </p:nvSpPr>
        <p:spPr>
          <a:xfrm>
            <a:off x="291636" y="0"/>
            <a:ext cx="11608728" cy="6858000"/>
          </a:xfrm>
          <a:prstGeom prst="rect">
            <a:avLst/>
          </a:prstGeom>
          <a:solidFill>
            <a:schemeClr val="bg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solidFill>
                <a:schemeClr val="lt1"/>
              </a:solidFill>
            </a:endParaRPr>
          </a:p>
        </p:txBody>
      </p:sp>
      <p:sp>
        <p:nvSpPr>
          <p:cNvPr id="2" name="标题 1"/>
          <p:cNvSpPr>
            <a:spLocks noGrp="1"/>
          </p:cNvSpPr>
          <p:nvPr>
            <p:ph type="title"/>
            <p:custDataLst>
              <p:tags r:id="rId3"/>
            </p:custDataLst>
          </p:nvPr>
        </p:nvSpPr>
        <p:spPr/>
        <p:txBody>
          <a:bodyPr wrap="square">
            <a:normAutofit/>
          </a:bodyPr>
          <a:lstStyle>
            <a:lvl1pPr>
              <a:defRPr baseline="0">
                <a:solidFill>
                  <a:schemeClr val="tx1"/>
                </a:solidFill>
                <a:latin typeface="Arial" panose="020B0604020202020204" pitchFamily="34" charset="0"/>
                <a:ea typeface="微软雅黑" panose="020B0503020204020204" pitchFamily="34" charset="-122"/>
              </a:defRPr>
            </a:lvl1pPr>
          </a:lstStyle>
          <a:p>
            <a:r>
              <a:rPr lang="zh-CN" altLang="en-US" dirty="0"/>
              <a:t>单击此处编辑母版标题样式</a:t>
            </a:r>
          </a:p>
        </p:txBody>
      </p:sp>
      <p:sp>
        <p:nvSpPr>
          <p:cNvPr id="3" name="日期占位符 2"/>
          <p:cNvSpPr>
            <a:spLocks noGrp="1"/>
          </p:cNvSpPr>
          <p:nvPr>
            <p:ph type="dt" sz="half" idx="10"/>
            <p:custDataLst>
              <p:tags r:id="rId4"/>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2020/9/25</a:t>
            </a:fld>
            <a:endParaRPr lang="zh-CN" altLang="en-US"/>
          </a:p>
        </p:txBody>
      </p:sp>
      <p:sp>
        <p:nvSpPr>
          <p:cNvPr id="4" name="页脚占位符 3"/>
          <p:cNvSpPr>
            <a:spLocks noGrp="1"/>
          </p:cNvSpPr>
          <p:nvPr>
            <p:ph type="ftr" sz="quarter" idx="11"/>
            <p:custDataLst>
              <p:tags r:id="rId5"/>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endParaRPr lang="zh-CN" altLang="en-US" dirty="0"/>
          </a:p>
        </p:txBody>
      </p:sp>
      <p:sp>
        <p:nvSpPr>
          <p:cNvPr id="5" name="灯片编号占位符 4"/>
          <p:cNvSpPr>
            <a:spLocks noGrp="1"/>
          </p:cNvSpPr>
          <p:nvPr>
            <p:ph type="sldNum" sz="quarter" idx="12"/>
            <p:custDataLst>
              <p:tags r:id="rId6"/>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dirty="0"/>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相框">
    <p:bg>
      <p:bgPr>
        <a:solidFill>
          <a:schemeClr val="bg2"/>
        </a:solidFill>
        <a:effectLst/>
      </p:bgPr>
    </p:bg>
    <p:spTree>
      <p:nvGrpSpPr>
        <p:cNvPr id="1" name=""/>
        <p:cNvGrpSpPr/>
        <p:nvPr/>
      </p:nvGrpSpPr>
      <p:grpSpPr>
        <a:xfrm>
          <a:off x="0" y="0"/>
          <a:ext cx="0" cy="0"/>
          <a:chOff x="0" y="0"/>
          <a:chExt cx="0" cy="0"/>
        </a:xfrm>
      </p:grpSpPr>
      <p:pic>
        <p:nvPicPr>
          <p:cNvPr id="9" name="图片 8"/>
          <p:cNvPicPr/>
          <p:nvPr userDrawn="1">
            <p:custDataLst>
              <p:tags r:id="rId1"/>
            </p:custDataLst>
          </p:nvPr>
        </p:nvPicPr>
        <p:blipFill>
          <a:blip r:embed="rId9" r:link="rId1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 name="矩形 7"/>
          <p:cNvSpPr/>
          <p:nvPr userDrawn="1">
            <p:custDataLst>
              <p:tags r:id="rId2"/>
            </p:custDataLst>
          </p:nvPr>
        </p:nvSpPr>
        <p:spPr>
          <a:xfrm>
            <a:off x="292075" y="303809"/>
            <a:ext cx="11607851" cy="6250382"/>
          </a:xfrm>
          <a:prstGeom prst="rect">
            <a:avLst/>
          </a:prstGeom>
          <a:solidFill>
            <a:schemeClr val="bg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solidFill>
                <a:schemeClr val="lt1"/>
              </a:solidFill>
            </a:endParaRPr>
          </a:p>
        </p:txBody>
      </p:sp>
      <p:sp>
        <p:nvSpPr>
          <p:cNvPr id="2" name="标题 1"/>
          <p:cNvSpPr>
            <a:spLocks noGrp="1"/>
          </p:cNvSpPr>
          <p:nvPr>
            <p:ph type="title" hasCustomPrompt="1"/>
            <p:custDataLst>
              <p:tags r:id="rId3"/>
            </p:custDataLst>
          </p:nvPr>
        </p:nvSpPr>
        <p:spPr>
          <a:xfrm>
            <a:off x="1281600" y="1249200"/>
            <a:ext cx="9626400" cy="723600"/>
          </a:xfrm>
        </p:spPr>
        <p:txBody>
          <a:bodyPr wrap="square" anchor="ctr">
            <a:normAutofit/>
          </a:bodyPr>
          <a:lstStyle>
            <a:lvl1pPr>
              <a:defRPr sz="3200" baseline="0">
                <a:solidFill>
                  <a:schemeClr val="tx1"/>
                </a:solidFill>
                <a:latin typeface="Arial" panose="020B0604020202020204" pitchFamily="34" charset="0"/>
                <a:ea typeface="微软雅黑" panose="020B0503020204020204" pitchFamily="34" charset="-122"/>
              </a:defRPr>
            </a:lvl1pPr>
          </a:lstStyle>
          <a:p>
            <a:r>
              <a:rPr lang="zh-CN" altLang="en-US" dirty="0"/>
              <a:t>单击此处编辑标题</a:t>
            </a:r>
          </a:p>
        </p:txBody>
      </p:sp>
      <p:sp>
        <p:nvSpPr>
          <p:cNvPr id="7" name="内容占位符 6"/>
          <p:cNvSpPr>
            <a:spLocks noGrp="1"/>
          </p:cNvSpPr>
          <p:nvPr>
            <p:ph sz="quarter" idx="13"/>
            <p:custDataLst>
              <p:tags r:id="rId4"/>
            </p:custDataLst>
          </p:nvPr>
        </p:nvSpPr>
        <p:spPr>
          <a:xfrm>
            <a:off x="1281113" y="2163600"/>
            <a:ext cx="9626600" cy="3445200"/>
          </a:xfrm>
        </p:spPr>
        <p:txBody>
          <a:bodyPr wrap="square">
            <a:normAutofit/>
          </a:bodyPr>
          <a:lstStyle>
            <a:lvl1pPr>
              <a:defRPr baseline="0">
                <a:solidFill>
                  <a:schemeClr val="tx1"/>
                </a:solidFill>
                <a:latin typeface="Arial" panose="020B0604020202020204" pitchFamily="34" charset="0"/>
                <a:ea typeface="微软雅黑" panose="020B0503020204020204" pitchFamily="34" charset="-122"/>
              </a:defRPr>
            </a:lvl1pPr>
            <a:lvl2pPr>
              <a:defRPr baseline="0">
                <a:solidFill>
                  <a:schemeClr val="tx1"/>
                </a:solidFill>
                <a:latin typeface="Arial" panose="020B0604020202020204" pitchFamily="34" charset="0"/>
                <a:ea typeface="微软雅黑" panose="020B0503020204020204" pitchFamily="34" charset="-122"/>
              </a:defRPr>
            </a:lvl2pPr>
            <a:lvl3pPr>
              <a:defRPr baseline="0">
                <a:solidFill>
                  <a:schemeClr val="tx1"/>
                </a:solidFill>
                <a:latin typeface="Arial" panose="020B0604020202020204" pitchFamily="34" charset="0"/>
                <a:ea typeface="微软雅黑" panose="020B0503020204020204" pitchFamily="34" charset="-122"/>
              </a:defRPr>
            </a:lvl3pPr>
            <a:lvl4pPr>
              <a:defRPr baseline="0">
                <a:solidFill>
                  <a:schemeClr val="tx1"/>
                </a:solidFill>
                <a:latin typeface="Arial" panose="020B0604020202020204" pitchFamily="34" charset="0"/>
                <a:ea typeface="微软雅黑" panose="020B0503020204020204" pitchFamily="34" charset="-122"/>
              </a:defRPr>
            </a:lvl4pPr>
            <a:lvl5pPr>
              <a:defRPr baseline="0">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3" name="日期占位符 2"/>
          <p:cNvSpPr>
            <a:spLocks noGrp="1"/>
          </p:cNvSpPr>
          <p:nvPr>
            <p:ph type="dt" sz="half" idx="10"/>
            <p:custDataLst>
              <p:tags r:id="rId5"/>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2020/9/25</a:t>
            </a:fld>
            <a:endParaRPr lang="zh-CN" altLang="en-US"/>
          </a:p>
        </p:txBody>
      </p:sp>
      <p:sp>
        <p:nvSpPr>
          <p:cNvPr id="4" name="页脚占位符 3"/>
          <p:cNvSpPr>
            <a:spLocks noGrp="1"/>
          </p:cNvSpPr>
          <p:nvPr>
            <p:ph type="ftr" sz="quarter" idx="11"/>
            <p:custDataLst>
              <p:tags r:id="rId6"/>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endParaRPr lang="zh-CN" altLang="en-US" dirty="0"/>
          </a:p>
        </p:txBody>
      </p:sp>
      <p:sp>
        <p:nvSpPr>
          <p:cNvPr id="5" name="灯片编号占位符 4"/>
          <p:cNvSpPr>
            <a:spLocks noGrp="1"/>
          </p:cNvSpPr>
          <p:nvPr>
            <p:ph type="sldNum" sz="quarter" idx="12"/>
            <p:custDataLst>
              <p:tags r:id="rId7"/>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dirty="0"/>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左右">
    <p:bg>
      <p:bgPr>
        <a:solidFill>
          <a:schemeClr val="bg2"/>
        </a:solidFill>
        <a:effectLst/>
      </p:bgPr>
    </p:bg>
    <p:spTree>
      <p:nvGrpSpPr>
        <p:cNvPr id="1" name=""/>
        <p:cNvGrpSpPr/>
        <p:nvPr/>
      </p:nvGrpSpPr>
      <p:grpSpPr>
        <a:xfrm>
          <a:off x="0" y="0"/>
          <a:ext cx="0" cy="0"/>
          <a:chOff x="0" y="0"/>
          <a:chExt cx="0" cy="0"/>
        </a:xfrm>
      </p:grpSpPr>
      <p:pic>
        <p:nvPicPr>
          <p:cNvPr id="11" name="图片 10"/>
          <p:cNvPicPr/>
          <p:nvPr userDrawn="1">
            <p:custDataLst>
              <p:tags r:id="rId1"/>
            </p:custDataLst>
          </p:nvPr>
        </p:nvPicPr>
        <p:blipFill>
          <a:blip r:embed="rId11" r:link="rId1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0" name="矩形 9"/>
          <p:cNvSpPr/>
          <p:nvPr userDrawn="1">
            <p:custDataLst>
              <p:tags r:id="rId2"/>
            </p:custDataLst>
          </p:nvPr>
        </p:nvSpPr>
        <p:spPr>
          <a:xfrm>
            <a:off x="292075" y="303809"/>
            <a:ext cx="11607851" cy="6250382"/>
          </a:xfrm>
          <a:prstGeom prst="rect">
            <a:avLst/>
          </a:prstGeom>
          <a:solidFill>
            <a:schemeClr val="bg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solidFill>
                <a:schemeClr val="lt1"/>
              </a:solidFill>
            </a:endParaRPr>
          </a:p>
        </p:txBody>
      </p:sp>
      <p:sp>
        <p:nvSpPr>
          <p:cNvPr id="8" name="矩形 7"/>
          <p:cNvSpPr/>
          <p:nvPr userDrawn="1">
            <p:custDataLst>
              <p:tags r:id="rId3"/>
            </p:custDataLst>
          </p:nvPr>
        </p:nvSpPr>
        <p:spPr>
          <a:xfrm>
            <a:off x="0" y="0"/>
            <a:ext cx="4824603" cy="6858000"/>
          </a:xfrm>
          <a:prstGeom prst="rect">
            <a:avLst/>
          </a:prstGeom>
          <a:solidFill>
            <a:schemeClr val="tx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solidFill>
                <a:schemeClr val="lt1"/>
              </a:solidFill>
            </a:endParaRPr>
          </a:p>
        </p:txBody>
      </p:sp>
      <p:sp>
        <p:nvSpPr>
          <p:cNvPr id="2" name="标题 1"/>
          <p:cNvSpPr>
            <a:spLocks noGrp="1"/>
          </p:cNvSpPr>
          <p:nvPr>
            <p:ph type="title" hasCustomPrompt="1"/>
            <p:custDataLst>
              <p:tags r:id="rId4"/>
            </p:custDataLst>
          </p:nvPr>
        </p:nvSpPr>
        <p:spPr>
          <a:xfrm>
            <a:off x="583200" y="770400"/>
            <a:ext cx="3960000" cy="882000"/>
          </a:xfrm>
        </p:spPr>
        <p:txBody>
          <a:bodyPr wrap="square" anchor="ctr" anchorCtr="0">
            <a:normAutofit/>
          </a:bodyPr>
          <a:lstStyle>
            <a:lvl1pPr>
              <a:defRPr sz="3600" baseline="0">
                <a:solidFill>
                  <a:schemeClr val="tx1"/>
                </a:solidFill>
                <a:latin typeface="Arial" panose="020B0604020202020204" pitchFamily="34" charset="0"/>
                <a:ea typeface="微软雅黑" panose="020B0503020204020204" pitchFamily="34" charset="-122"/>
              </a:defRPr>
            </a:lvl1pPr>
          </a:lstStyle>
          <a:p>
            <a:r>
              <a:rPr lang="zh-CN" altLang="en-US" dirty="0"/>
              <a:t>单击编辑标题</a:t>
            </a:r>
          </a:p>
        </p:txBody>
      </p:sp>
      <p:sp>
        <p:nvSpPr>
          <p:cNvPr id="3" name="日期占位符 2"/>
          <p:cNvSpPr>
            <a:spLocks noGrp="1"/>
          </p:cNvSpPr>
          <p:nvPr>
            <p:ph type="dt" sz="half" idx="10"/>
            <p:custDataLst>
              <p:tags r:id="rId5"/>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2020/9/25</a:t>
            </a:fld>
            <a:endParaRPr lang="zh-CN" altLang="en-US"/>
          </a:p>
        </p:txBody>
      </p:sp>
      <p:sp>
        <p:nvSpPr>
          <p:cNvPr id="4" name="页脚占位符 3"/>
          <p:cNvSpPr>
            <a:spLocks noGrp="1"/>
          </p:cNvSpPr>
          <p:nvPr>
            <p:ph type="ftr" sz="quarter" idx="11"/>
            <p:custDataLst>
              <p:tags r:id="rId6"/>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endParaRPr lang="zh-CN" altLang="en-US" dirty="0"/>
          </a:p>
        </p:txBody>
      </p:sp>
      <p:sp>
        <p:nvSpPr>
          <p:cNvPr id="5" name="灯片编号占位符 4"/>
          <p:cNvSpPr>
            <a:spLocks noGrp="1"/>
          </p:cNvSpPr>
          <p:nvPr>
            <p:ph type="sldNum" sz="quarter" idx="12"/>
            <p:custDataLst>
              <p:tags r:id="rId7"/>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dirty="0"/>
          </a:p>
        </p:txBody>
      </p:sp>
      <p:sp>
        <p:nvSpPr>
          <p:cNvPr id="7" name="文本占位符 6"/>
          <p:cNvSpPr>
            <a:spLocks noGrp="1"/>
          </p:cNvSpPr>
          <p:nvPr>
            <p:ph type="body" sz="quarter" idx="13"/>
            <p:custDataLst>
              <p:tags r:id="rId8"/>
            </p:custDataLst>
          </p:nvPr>
        </p:nvSpPr>
        <p:spPr>
          <a:xfrm>
            <a:off x="586800" y="1764000"/>
            <a:ext cx="3956400" cy="4093200"/>
          </a:xfrm>
        </p:spPr>
        <p:txBody>
          <a:bodyPr wrap="square">
            <a:normAutofit/>
          </a:bodyPr>
          <a:lstStyle>
            <a:lvl1pPr>
              <a:defRPr baseline="0">
                <a:solidFill>
                  <a:schemeClr val="tx1"/>
                </a:solidFill>
                <a:latin typeface="Arial" panose="020B0604020202020204" pitchFamily="34" charset="0"/>
                <a:ea typeface="微软雅黑" panose="020B0503020204020204" pitchFamily="34" charset="-122"/>
              </a:defRPr>
            </a:lvl1pPr>
            <a:lvl2pPr>
              <a:defRPr baseline="0">
                <a:solidFill>
                  <a:schemeClr val="tx1"/>
                </a:solidFill>
                <a:latin typeface="Arial" panose="020B0604020202020204" pitchFamily="34" charset="0"/>
                <a:ea typeface="微软雅黑" panose="020B0503020204020204" pitchFamily="34" charset="-122"/>
              </a:defRPr>
            </a:lvl2pPr>
            <a:lvl3pPr>
              <a:defRPr baseline="0">
                <a:solidFill>
                  <a:schemeClr val="tx1"/>
                </a:solidFill>
                <a:latin typeface="Arial" panose="020B0604020202020204" pitchFamily="34" charset="0"/>
                <a:ea typeface="微软雅黑" panose="020B0503020204020204" pitchFamily="34" charset="-122"/>
              </a:defRPr>
            </a:lvl3pPr>
            <a:lvl4pPr>
              <a:defRPr baseline="0">
                <a:solidFill>
                  <a:schemeClr val="tx1"/>
                </a:solidFill>
                <a:latin typeface="Arial" panose="020B0604020202020204" pitchFamily="34" charset="0"/>
                <a:ea typeface="微软雅黑" panose="020B0503020204020204" pitchFamily="34" charset="-122"/>
              </a:defRPr>
            </a:lvl4pPr>
            <a:lvl5pPr>
              <a:defRPr baseline="0">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内容占位符 8"/>
          <p:cNvSpPr>
            <a:spLocks noGrp="1"/>
          </p:cNvSpPr>
          <p:nvPr>
            <p:ph sz="quarter" idx="14"/>
            <p:custDataLst>
              <p:tags r:id="rId9"/>
            </p:custDataLst>
          </p:nvPr>
        </p:nvSpPr>
        <p:spPr>
          <a:xfrm>
            <a:off x="5101200" y="769938"/>
            <a:ext cx="6480000" cy="5087937"/>
          </a:xfrm>
        </p:spPr>
        <p:txBody>
          <a:bodyPr wrap="square">
            <a:normAutofit/>
          </a:bodyPr>
          <a:lstStyle>
            <a:lvl1pPr>
              <a:defRPr baseline="0">
                <a:solidFill>
                  <a:schemeClr val="tx1"/>
                </a:solidFill>
                <a:latin typeface="Arial" panose="020B0604020202020204" pitchFamily="34" charset="0"/>
                <a:ea typeface="微软雅黑" panose="020B0503020204020204" pitchFamily="34" charset="-122"/>
              </a:defRPr>
            </a:lvl1pPr>
            <a:lvl2pPr>
              <a:defRPr baseline="0">
                <a:solidFill>
                  <a:schemeClr val="tx1"/>
                </a:solidFill>
                <a:latin typeface="Arial" panose="020B0604020202020204" pitchFamily="34" charset="0"/>
                <a:ea typeface="微软雅黑" panose="020B0503020204020204" pitchFamily="34" charset="-122"/>
              </a:defRPr>
            </a:lvl2pPr>
            <a:lvl3pPr>
              <a:defRPr baseline="0">
                <a:solidFill>
                  <a:schemeClr val="tx1"/>
                </a:solidFill>
                <a:latin typeface="Arial" panose="020B0604020202020204" pitchFamily="34" charset="0"/>
                <a:ea typeface="微软雅黑" panose="020B0503020204020204" pitchFamily="34" charset="-122"/>
              </a:defRPr>
            </a:lvl3pPr>
            <a:lvl4pPr>
              <a:defRPr baseline="0">
                <a:solidFill>
                  <a:schemeClr val="tx1"/>
                </a:solidFill>
                <a:latin typeface="Arial" panose="020B0604020202020204" pitchFamily="34" charset="0"/>
                <a:ea typeface="微软雅黑" panose="020B0503020204020204" pitchFamily="34" charset="-122"/>
              </a:defRPr>
            </a:lvl4pPr>
            <a:lvl5pPr>
              <a:defRPr baseline="0">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上下">
    <p:bg>
      <p:bgPr>
        <a:solidFill>
          <a:schemeClr val="bg2"/>
        </a:solidFill>
        <a:effectLst/>
      </p:bgPr>
    </p:bg>
    <p:spTree>
      <p:nvGrpSpPr>
        <p:cNvPr id="1" name=""/>
        <p:cNvGrpSpPr/>
        <p:nvPr/>
      </p:nvGrpSpPr>
      <p:grpSpPr>
        <a:xfrm>
          <a:off x="0" y="0"/>
          <a:ext cx="0" cy="0"/>
          <a:chOff x="0" y="0"/>
          <a:chExt cx="0" cy="0"/>
        </a:xfrm>
      </p:grpSpPr>
      <p:pic>
        <p:nvPicPr>
          <p:cNvPr id="11" name="图片 10"/>
          <p:cNvPicPr/>
          <p:nvPr userDrawn="1">
            <p:custDataLst>
              <p:tags r:id="rId1"/>
            </p:custDataLst>
          </p:nvPr>
        </p:nvPicPr>
        <p:blipFill>
          <a:blip r:embed="rId11" r:link="rId1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0" name="矩形 9"/>
          <p:cNvSpPr/>
          <p:nvPr userDrawn="1">
            <p:custDataLst>
              <p:tags r:id="rId2"/>
            </p:custDataLst>
          </p:nvPr>
        </p:nvSpPr>
        <p:spPr>
          <a:xfrm>
            <a:off x="0" y="0"/>
            <a:ext cx="12192000" cy="6549219"/>
          </a:xfrm>
          <a:prstGeom prst="rect">
            <a:avLst/>
          </a:prstGeom>
          <a:solidFill>
            <a:schemeClr val="bg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solidFill>
                <a:schemeClr val="lt1"/>
              </a:solidFill>
            </a:endParaRPr>
          </a:p>
        </p:txBody>
      </p:sp>
      <p:sp>
        <p:nvSpPr>
          <p:cNvPr id="8" name="矩形 7"/>
          <p:cNvSpPr/>
          <p:nvPr userDrawn="1">
            <p:custDataLst>
              <p:tags r:id="rId3"/>
            </p:custDataLst>
          </p:nvPr>
        </p:nvSpPr>
        <p:spPr>
          <a:xfrm>
            <a:off x="0" y="0"/>
            <a:ext cx="12192000" cy="2664333"/>
          </a:xfrm>
          <a:prstGeom prst="rect">
            <a:avLst/>
          </a:prstGeom>
          <a:solidFill>
            <a:schemeClr val="tx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solidFill>
                <a:schemeClr val="lt1"/>
              </a:solidFill>
            </a:endParaRPr>
          </a:p>
        </p:txBody>
      </p:sp>
      <p:sp>
        <p:nvSpPr>
          <p:cNvPr id="2" name="标题 1"/>
          <p:cNvSpPr>
            <a:spLocks noGrp="1"/>
          </p:cNvSpPr>
          <p:nvPr>
            <p:ph type="title"/>
            <p:custDataLst>
              <p:tags r:id="rId4"/>
            </p:custDataLst>
          </p:nvPr>
        </p:nvSpPr>
        <p:spPr>
          <a:xfrm>
            <a:off x="612000" y="781200"/>
            <a:ext cx="10976400" cy="626400"/>
          </a:xfrm>
        </p:spPr>
        <p:txBody>
          <a:bodyPr wrap="square" anchor="ctr">
            <a:normAutofit/>
          </a:bodyPr>
          <a:lstStyle>
            <a:lvl1pPr algn="ctr">
              <a:defRPr sz="3600" baseline="0">
                <a:solidFill>
                  <a:schemeClr val="tx1"/>
                </a:solidFill>
                <a:latin typeface="Arial" panose="020B0604020202020204" pitchFamily="34" charset="0"/>
                <a:ea typeface="微软雅黑" panose="020B0503020204020204" pitchFamily="34" charset="-122"/>
              </a:defRPr>
            </a:lvl1pPr>
          </a:lstStyle>
          <a:p>
            <a:r>
              <a:rPr lang="zh-CN" altLang="en-US"/>
              <a:t>单击此处编辑母版标题样式</a:t>
            </a:r>
          </a:p>
        </p:txBody>
      </p:sp>
      <p:sp>
        <p:nvSpPr>
          <p:cNvPr id="3" name="日期占位符 2"/>
          <p:cNvSpPr>
            <a:spLocks noGrp="1"/>
          </p:cNvSpPr>
          <p:nvPr>
            <p:ph type="dt" sz="half" idx="10"/>
            <p:custDataLst>
              <p:tags r:id="rId5"/>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2020/9/25</a:t>
            </a:fld>
            <a:endParaRPr lang="zh-CN" altLang="en-US"/>
          </a:p>
        </p:txBody>
      </p:sp>
      <p:sp>
        <p:nvSpPr>
          <p:cNvPr id="4" name="页脚占位符 3"/>
          <p:cNvSpPr>
            <a:spLocks noGrp="1"/>
          </p:cNvSpPr>
          <p:nvPr>
            <p:ph type="ftr" sz="quarter" idx="11"/>
            <p:custDataLst>
              <p:tags r:id="rId6"/>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endParaRPr lang="zh-CN" altLang="en-US" dirty="0"/>
          </a:p>
        </p:txBody>
      </p:sp>
      <p:sp>
        <p:nvSpPr>
          <p:cNvPr id="5" name="灯片编号占位符 4"/>
          <p:cNvSpPr>
            <a:spLocks noGrp="1"/>
          </p:cNvSpPr>
          <p:nvPr>
            <p:ph type="sldNum" sz="quarter" idx="12"/>
            <p:custDataLst>
              <p:tags r:id="rId7"/>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dirty="0"/>
          </a:p>
        </p:txBody>
      </p:sp>
      <p:sp>
        <p:nvSpPr>
          <p:cNvPr id="7" name="文本占位符 6"/>
          <p:cNvSpPr>
            <a:spLocks noGrp="1"/>
          </p:cNvSpPr>
          <p:nvPr>
            <p:ph type="body" sz="quarter" idx="13"/>
            <p:custDataLst>
              <p:tags r:id="rId8"/>
            </p:custDataLst>
          </p:nvPr>
        </p:nvSpPr>
        <p:spPr>
          <a:xfrm>
            <a:off x="612000" y="1659600"/>
            <a:ext cx="10975975" cy="828000"/>
          </a:xfrm>
        </p:spPr>
        <p:txBody>
          <a:bodyPr wrap="square">
            <a:normAutofit/>
          </a:bodyPr>
          <a:lstStyle>
            <a:lvl1pPr algn="ctr">
              <a:defRPr baseline="0">
                <a:solidFill>
                  <a:schemeClr val="tx1"/>
                </a:solidFill>
                <a:latin typeface="Arial" panose="020B0604020202020204" pitchFamily="34" charset="0"/>
                <a:ea typeface="微软雅黑" panose="020B0503020204020204" pitchFamily="34" charset="-122"/>
              </a:defRPr>
            </a:lvl1pPr>
          </a:lstStyle>
          <a:p>
            <a:pPr lvl="0"/>
            <a:r>
              <a:rPr lang="zh-CN" altLang="en-US" dirty="0"/>
              <a:t>单击此处编辑母版文本样式</a:t>
            </a:r>
          </a:p>
        </p:txBody>
      </p:sp>
      <p:sp>
        <p:nvSpPr>
          <p:cNvPr id="9" name="内容占位符 8"/>
          <p:cNvSpPr>
            <a:spLocks noGrp="1"/>
          </p:cNvSpPr>
          <p:nvPr>
            <p:ph sz="quarter" idx="14"/>
            <p:custDataLst>
              <p:tags r:id="rId9"/>
            </p:custDataLst>
          </p:nvPr>
        </p:nvSpPr>
        <p:spPr>
          <a:xfrm>
            <a:off x="612775" y="2808000"/>
            <a:ext cx="10965600" cy="3430800"/>
          </a:xfrm>
        </p:spPr>
        <p:txBody>
          <a:bodyPr wrap="square">
            <a:normAutofit/>
          </a:bodyPr>
          <a:lstStyle>
            <a:lvl1pPr>
              <a:defRPr baseline="0">
                <a:solidFill>
                  <a:schemeClr val="tx1"/>
                </a:solidFill>
                <a:latin typeface="Arial" panose="020B0604020202020204" pitchFamily="34" charset="0"/>
                <a:ea typeface="微软雅黑" panose="020B0503020204020204" pitchFamily="34" charset="-122"/>
              </a:defRPr>
            </a:lvl1pPr>
            <a:lvl2pPr>
              <a:defRPr baseline="0">
                <a:solidFill>
                  <a:schemeClr val="tx1"/>
                </a:solidFill>
                <a:latin typeface="Arial" panose="020B0604020202020204" pitchFamily="34" charset="0"/>
                <a:ea typeface="微软雅黑" panose="020B0503020204020204" pitchFamily="34" charset="-122"/>
              </a:defRPr>
            </a:lvl2pPr>
            <a:lvl3pPr>
              <a:defRPr baseline="0">
                <a:solidFill>
                  <a:schemeClr val="tx1"/>
                </a:solidFill>
                <a:latin typeface="Arial" panose="020B0604020202020204" pitchFamily="34" charset="0"/>
                <a:ea typeface="微软雅黑" panose="020B0503020204020204" pitchFamily="34" charset="-122"/>
              </a:defRPr>
            </a:lvl3pPr>
            <a:lvl4pPr>
              <a:defRPr baseline="0">
                <a:solidFill>
                  <a:schemeClr val="tx1"/>
                </a:solidFill>
                <a:latin typeface="Arial" panose="020B0604020202020204" pitchFamily="34" charset="0"/>
                <a:ea typeface="微软雅黑" panose="020B0503020204020204" pitchFamily="34" charset="-122"/>
              </a:defRPr>
            </a:lvl4pPr>
            <a:lvl5pPr>
              <a:defRPr baseline="0">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下上">
    <p:bg>
      <p:bgPr>
        <a:solidFill>
          <a:schemeClr val="bg2"/>
        </a:solidFill>
        <a:effectLst/>
      </p:bgPr>
    </p:bg>
    <p:spTree>
      <p:nvGrpSpPr>
        <p:cNvPr id="1" name=""/>
        <p:cNvGrpSpPr/>
        <p:nvPr/>
      </p:nvGrpSpPr>
      <p:grpSpPr>
        <a:xfrm>
          <a:off x="0" y="0"/>
          <a:ext cx="0" cy="0"/>
          <a:chOff x="0" y="0"/>
          <a:chExt cx="0" cy="0"/>
        </a:xfrm>
      </p:grpSpPr>
      <p:pic>
        <p:nvPicPr>
          <p:cNvPr id="11" name="图片 10"/>
          <p:cNvPicPr/>
          <p:nvPr userDrawn="1">
            <p:custDataLst>
              <p:tags r:id="rId1"/>
            </p:custDataLst>
          </p:nvPr>
        </p:nvPicPr>
        <p:blipFill>
          <a:blip r:embed="rId11" r:link="rId1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0" name="矩形 9"/>
          <p:cNvSpPr/>
          <p:nvPr userDrawn="1">
            <p:custDataLst>
              <p:tags r:id="rId2"/>
            </p:custDataLst>
          </p:nvPr>
        </p:nvSpPr>
        <p:spPr>
          <a:xfrm>
            <a:off x="0" y="302438"/>
            <a:ext cx="12192000" cy="6549219"/>
          </a:xfrm>
          <a:prstGeom prst="rect">
            <a:avLst/>
          </a:prstGeom>
          <a:solidFill>
            <a:schemeClr val="bg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solidFill>
                <a:schemeClr val="lt1"/>
              </a:solidFill>
            </a:endParaRPr>
          </a:p>
        </p:txBody>
      </p:sp>
      <p:sp>
        <p:nvSpPr>
          <p:cNvPr id="8" name="矩形 7"/>
          <p:cNvSpPr/>
          <p:nvPr userDrawn="1">
            <p:custDataLst>
              <p:tags r:id="rId3"/>
            </p:custDataLst>
          </p:nvPr>
        </p:nvSpPr>
        <p:spPr>
          <a:xfrm>
            <a:off x="0" y="5028971"/>
            <a:ext cx="12192000" cy="1829029"/>
          </a:xfrm>
          <a:prstGeom prst="rect">
            <a:avLst/>
          </a:prstGeom>
          <a:solidFill>
            <a:schemeClr val="tx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solidFill>
                <a:schemeClr val="lt1"/>
              </a:solidFill>
            </a:endParaRPr>
          </a:p>
        </p:txBody>
      </p:sp>
      <p:sp>
        <p:nvSpPr>
          <p:cNvPr id="2" name="标题 1"/>
          <p:cNvSpPr>
            <a:spLocks noGrp="1"/>
          </p:cNvSpPr>
          <p:nvPr>
            <p:ph type="title"/>
            <p:custDataLst>
              <p:tags r:id="rId4"/>
            </p:custDataLst>
          </p:nvPr>
        </p:nvSpPr>
        <p:spPr>
          <a:xfrm>
            <a:off x="604800" y="669600"/>
            <a:ext cx="10976400" cy="565200"/>
          </a:xfrm>
        </p:spPr>
        <p:txBody>
          <a:bodyPr wrap="square" anchor="ctr" anchorCtr="0">
            <a:normAutofit/>
          </a:bodyPr>
          <a:lstStyle>
            <a:lvl1pPr algn="ctr">
              <a:defRPr sz="3200" baseline="0">
                <a:solidFill>
                  <a:schemeClr val="tx1"/>
                </a:solidFill>
                <a:latin typeface="Arial" panose="020B0604020202020204" pitchFamily="34" charset="0"/>
                <a:ea typeface="微软雅黑" panose="020B0503020204020204" pitchFamily="34" charset="-122"/>
              </a:defRPr>
            </a:lvl1pPr>
          </a:lstStyle>
          <a:p>
            <a:r>
              <a:rPr lang="zh-CN" altLang="en-US" dirty="0"/>
              <a:t>单击此处编辑母版标题样式</a:t>
            </a:r>
          </a:p>
        </p:txBody>
      </p:sp>
      <p:sp>
        <p:nvSpPr>
          <p:cNvPr id="3" name="日期占位符 2"/>
          <p:cNvSpPr>
            <a:spLocks noGrp="1"/>
          </p:cNvSpPr>
          <p:nvPr>
            <p:ph type="dt" sz="half" idx="10"/>
            <p:custDataLst>
              <p:tags r:id="rId5"/>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2020/9/25</a:t>
            </a:fld>
            <a:endParaRPr lang="zh-CN" altLang="en-US"/>
          </a:p>
        </p:txBody>
      </p:sp>
      <p:sp>
        <p:nvSpPr>
          <p:cNvPr id="4" name="页脚占位符 3"/>
          <p:cNvSpPr>
            <a:spLocks noGrp="1"/>
          </p:cNvSpPr>
          <p:nvPr>
            <p:ph type="ftr" sz="quarter" idx="11"/>
            <p:custDataLst>
              <p:tags r:id="rId6"/>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endParaRPr lang="zh-CN" altLang="en-US" dirty="0"/>
          </a:p>
        </p:txBody>
      </p:sp>
      <p:sp>
        <p:nvSpPr>
          <p:cNvPr id="5" name="灯片编号占位符 4"/>
          <p:cNvSpPr>
            <a:spLocks noGrp="1"/>
          </p:cNvSpPr>
          <p:nvPr>
            <p:ph type="sldNum" sz="quarter" idx="12"/>
            <p:custDataLst>
              <p:tags r:id="rId7"/>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dirty="0"/>
          </a:p>
        </p:txBody>
      </p:sp>
      <p:sp>
        <p:nvSpPr>
          <p:cNvPr id="7" name="内容占位符 6"/>
          <p:cNvSpPr>
            <a:spLocks noGrp="1"/>
          </p:cNvSpPr>
          <p:nvPr>
            <p:ph sz="quarter" idx="13"/>
            <p:custDataLst>
              <p:tags r:id="rId8"/>
            </p:custDataLst>
          </p:nvPr>
        </p:nvSpPr>
        <p:spPr>
          <a:xfrm>
            <a:off x="604837" y="1681200"/>
            <a:ext cx="10990800" cy="3211200"/>
          </a:xfrm>
        </p:spPr>
        <p:txBody>
          <a:bodyPr wrap="square">
            <a:normAutofit/>
          </a:bodyPr>
          <a:lstStyle>
            <a:lvl1pPr>
              <a:defRPr baseline="0">
                <a:solidFill>
                  <a:schemeClr val="tx1"/>
                </a:solidFill>
                <a:latin typeface="Arial" panose="020B0604020202020204" pitchFamily="34" charset="0"/>
                <a:ea typeface="微软雅黑" panose="020B0503020204020204" pitchFamily="34" charset="-122"/>
              </a:defRPr>
            </a:lvl1pPr>
            <a:lvl2pPr>
              <a:defRPr baseline="0">
                <a:solidFill>
                  <a:schemeClr val="tx1"/>
                </a:solidFill>
                <a:latin typeface="Arial" panose="020B0604020202020204" pitchFamily="34" charset="0"/>
                <a:ea typeface="微软雅黑" panose="020B0503020204020204" pitchFamily="34" charset="-122"/>
              </a:defRPr>
            </a:lvl2pPr>
            <a:lvl3pPr>
              <a:defRPr baseline="0">
                <a:solidFill>
                  <a:schemeClr val="tx1"/>
                </a:solidFill>
                <a:latin typeface="Arial" panose="020B0604020202020204" pitchFamily="34" charset="0"/>
                <a:ea typeface="微软雅黑" panose="020B0503020204020204" pitchFamily="34" charset="-122"/>
              </a:defRPr>
            </a:lvl3pPr>
            <a:lvl4pPr>
              <a:defRPr baseline="0">
                <a:solidFill>
                  <a:schemeClr val="tx1"/>
                </a:solidFill>
                <a:latin typeface="Arial" panose="020B0604020202020204" pitchFamily="34" charset="0"/>
                <a:ea typeface="微软雅黑" panose="020B0503020204020204" pitchFamily="34" charset="-122"/>
              </a:defRPr>
            </a:lvl4pPr>
            <a:lvl5pPr>
              <a:defRPr baseline="0">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文本占位符 8"/>
          <p:cNvSpPr>
            <a:spLocks noGrp="1"/>
          </p:cNvSpPr>
          <p:nvPr>
            <p:ph type="body" sz="quarter" idx="14"/>
            <p:custDataLst>
              <p:tags r:id="rId9"/>
            </p:custDataLst>
          </p:nvPr>
        </p:nvSpPr>
        <p:spPr>
          <a:xfrm>
            <a:off x="594000" y="5180400"/>
            <a:ext cx="11001600" cy="1011600"/>
          </a:xfrm>
        </p:spPr>
        <p:txBody>
          <a:bodyPr wrap="square">
            <a:normAutofit/>
          </a:bodyPr>
          <a:lstStyle>
            <a:lvl1pPr>
              <a:defRPr baseline="0">
                <a:solidFill>
                  <a:schemeClr val="tx1"/>
                </a:solidFill>
                <a:latin typeface="Arial" panose="020B0604020202020204" pitchFamily="34" charset="0"/>
                <a:ea typeface="微软雅黑" panose="020B0503020204020204" pitchFamily="34" charset="-122"/>
              </a:defRPr>
            </a:lvl1pPr>
          </a:lstStyle>
          <a:p>
            <a:pPr lvl="0"/>
            <a:r>
              <a:rPr lang="zh-CN" altLang="en-US" dirty="0"/>
              <a:t>单击此处编辑母版文本样式</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953C7E11-5CA3-42E2-BB12-10E6957F8401}" type="datetimeFigureOut">
              <a:rPr lang="zh-CN" altLang="en-US" smtClean="0"/>
              <a:t>2020/9/25</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97549683-7A1C-428F-A1AB-09A0BBD3CCFB}" type="slidenum">
              <a:rPr lang="zh-CN" altLang="en-US" smtClean="0"/>
              <a:t>‹#›</a:t>
            </a:fld>
            <a:endParaRPr lang="zh-CN" altLang="en-US"/>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导航">
    <p:bg>
      <p:bgPr>
        <a:solidFill>
          <a:schemeClr val="bg2"/>
        </a:solidFill>
        <a:effectLst/>
      </p:bgPr>
    </p:bg>
    <p:spTree>
      <p:nvGrpSpPr>
        <p:cNvPr id="1" name=""/>
        <p:cNvGrpSpPr/>
        <p:nvPr/>
      </p:nvGrpSpPr>
      <p:grpSpPr>
        <a:xfrm>
          <a:off x="0" y="0"/>
          <a:ext cx="0" cy="0"/>
          <a:chOff x="0" y="0"/>
          <a:chExt cx="0" cy="0"/>
        </a:xfrm>
      </p:grpSpPr>
      <p:pic>
        <p:nvPicPr>
          <p:cNvPr id="14" name="图片 13"/>
          <p:cNvPicPr/>
          <p:nvPr userDrawn="1">
            <p:custDataLst>
              <p:tags r:id="rId1"/>
            </p:custDataLst>
          </p:nvPr>
        </p:nvPicPr>
        <p:blipFill>
          <a:blip r:embed="rId13" r:link="rId1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矩形 11"/>
          <p:cNvSpPr/>
          <p:nvPr userDrawn="1">
            <p:custDataLst>
              <p:tags r:id="rId2"/>
            </p:custDataLst>
          </p:nvPr>
        </p:nvSpPr>
        <p:spPr>
          <a:xfrm>
            <a:off x="0" y="0"/>
            <a:ext cx="12192000" cy="6549219"/>
          </a:xfrm>
          <a:prstGeom prst="rect">
            <a:avLst/>
          </a:prstGeom>
          <a:solidFill>
            <a:schemeClr val="bg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solidFill>
                <a:schemeClr val="lt1"/>
              </a:solidFill>
            </a:endParaRPr>
          </a:p>
        </p:txBody>
      </p:sp>
      <p:sp>
        <p:nvSpPr>
          <p:cNvPr id="10" name="矩形 9"/>
          <p:cNvSpPr/>
          <p:nvPr userDrawn="1">
            <p:custDataLst>
              <p:tags r:id="rId3"/>
            </p:custDataLst>
          </p:nvPr>
        </p:nvSpPr>
        <p:spPr>
          <a:xfrm>
            <a:off x="0" y="0"/>
            <a:ext cx="12192000" cy="914400"/>
          </a:xfrm>
          <a:prstGeom prst="rect">
            <a:avLst/>
          </a:prstGeom>
          <a:solidFill>
            <a:schemeClr val="tx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solidFill>
                <a:schemeClr val="lt1"/>
              </a:solidFill>
            </a:endParaRPr>
          </a:p>
        </p:txBody>
      </p:sp>
      <p:sp>
        <p:nvSpPr>
          <p:cNvPr id="2" name="标题 1"/>
          <p:cNvSpPr>
            <a:spLocks noGrp="1"/>
          </p:cNvSpPr>
          <p:nvPr>
            <p:ph type="title"/>
            <p:custDataLst>
              <p:tags r:id="rId4"/>
            </p:custDataLst>
          </p:nvPr>
        </p:nvSpPr>
        <p:spPr>
          <a:xfrm>
            <a:off x="579600" y="237600"/>
            <a:ext cx="11037600" cy="441964"/>
          </a:xfrm>
        </p:spPr>
        <p:txBody>
          <a:bodyPr wrap="square">
            <a:normAutofit/>
          </a:bodyPr>
          <a:lstStyle>
            <a:lvl1pPr>
              <a:defRPr baseline="0">
                <a:solidFill>
                  <a:schemeClr val="tx1"/>
                </a:solidFill>
                <a:latin typeface="Arial" panose="020B0604020202020204" pitchFamily="34" charset="0"/>
                <a:ea typeface="微软雅黑" panose="020B0503020204020204" pitchFamily="34" charset="-122"/>
              </a:defRPr>
            </a:lvl1pPr>
          </a:lstStyle>
          <a:p>
            <a:r>
              <a:rPr lang="zh-CN" altLang="en-US" dirty="0"/>
              <a:t>单击此处编辑母版标题样式</a:t>
            </a:r>
          </a:p>
        </p:txBody>
      </p:sp>
      <p:sp>
        <p:nvSpPr>
          <p:cNvPr id="3" name="日期占位符 2"/>
          <p:cNvSpPr>
            <a:spLocks noGrp="1"/>
          </p:cNvSpPr>
          <p:nvPr>
            <p:ph type="dt" sz="half" idx="10"/>
            <p:custDataLst>
              <p:tags r:id="rId5"/>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2020/9/25</a:t>
            </a:fld>
            <a:endParaRPr lang="zh-CN" altLang="en-US"/>
          </a:p>
        </p:txBody>
      </p:sp>
      <p:sp>
        <p:nvSpPr>
          <p:cNvPr id="4" name="页脚占位符 3"/>
          <p:cNvSpPr>
            <a:spLocks noGrp="1"/>
          </p:cNvSpPr>
          <p:nvPr>
            <p:ph type="ftr" sz="quarter" idx="11"/>
            <p:custDataLst>
              <p:tags r:id="rId6"/>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endParaRPr lang="zh-CN" altLang="en-US" dirty="0"/>
          </a:p>
        </p:txBody>
      </p:sp>
      <p:sp>
        <p:nvSpPr>
          <p:cNvPr id="5" name="灯片编号占位符 4"/>
          <p:cNvSpPr>
            <a:spLocks noGrp="1"/>
          </p:cNvSpPr>
          <p:nvPr>
            <p:ph type="sldNum" sz="quarter" idx="12"/>
            <p:custDataLst>
              <p:tags r:id="rId7"/>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dirty="0"/>
          </a:p>
        </p:txBody>
      </p:sp>
      <p:sp>
        <p:nvSpPr>
          <p:cNvPr id="7" name="内容占位符 6"/>
          <p:cNvSpPr>
            <a:spLocks noGrp="1"/>
          </p:cNvSpPr>
          <p:nvPr>
            <p:ph sz="quarter" idx="13"/>
            <p:custDataLst>
              <p:tags r:id="rId8"/>
            </p:custDataLst>
          </p:nvPr>
        </p:nvSpPr>
        <p:spPr>
          <a:xfrm>
            <a:off x="579600" y="1663200"/>
            <a:ext cx="5342400" cy="2894400"/>
          </a:xfrm>
        </p:spPr>
        <p:txBody>
          <a:bodyPr wrap="square">
            <a:normAutofit/>
          </a:bodyPr>
          <a:lstStyle>
            <a:lvl1pPr>
              <a:defRPr baseline="0">
                <a:solidFill>
                  <a:schemeClr val="tx1"/>
                </a:solidFill>
                <a:latin typeface="Arial" panose="020B0604020202020204" pitchFamily="34" charset="0"/>
                <a:ea typeface="微软雅黑" panose="020B0503020204020204" pitchFamily="34" charset="-122"/>
              </a:defRPr>
            </a:lvl1pPr>
            <a:lvl2pPr>
              <a:defRPr baseline="0">
                <a:solidFill>
                  <a:schemeClr val="tx1"/>
                </a:solidFill>
                <a:latin typeface="Arial" panose="020B0604020202020204" pitchFamily="34" charset="0"/>
                <a:ea typeface="微软雅黑" panose="020B0503020204020204" pitchFamily="34" charset="-122"/>
              </a:defRPr>
            </a:lvl2pPr>
            <a:lvl3pPr>
              <a:defRPr baseline="0">
                <a:solidFill>
                  <a:schemeClr val="tx1"/>
                </a:solidFill>
                <a:latin typeface="Arial" panose="020B0604020202020204" pitchFamily="34" charset="0"/>
                <a:ea typeface="微软雅黑" panose="020B0503020204020204" pitchFamily="34" charset="-122"/>
              </a:defRPr>
            </a:lvl3pPr>
            <a:lvl4pPr>
              <a:defRPr baseline="0">
                <a:solidFill>
                  <a:schemeClr val="tx1"/>
                </a:solidFill>
                <a:latin typeface="Arial" panose="020B0604020202020204" pitchFamily="34" charset="0"/>
                <a:ea typeface="微软雅黑" panose="020B0503020204020204" pitchFamily="34" charset="-122"/>
              </a:defRPr>
            </a:lvl4pPr>
            <a:lvl5pPr>
              <a:defRPr baseline="0">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内容占位符 8"/>
          <p:cNvSpPr>
            <a:spLocks noGrp="1"/>
          </p:cNvSpPr>
          <p:nvPr>
            <p:ph sz="quarter" idx="14"/>
            <p:custDataLst>
              <p:tags r:id="rId9"/>
            </p:custDataLst>
          </p:nvPr>
        </p:nvSpPr>
        <p:spPr>
          <a:xfrm>
            <a:off x="6242400" y="1663200"/>
            <a:ext cx="5367600" cy="2894400"/>
          </a:xfrm>
        </p:spPr>
        <p:txBody>
          <a:bodyPr wrap="square">
            <a:normAutofit/>
          </a:bodyPr>
          <a:lstStyle>
            <a:lvl1pPr>
              <a:defRPr baseline="0">
                <a:solidFill>
                  <a:schemeClr val="tx1"/>
                </a:solidFill>
                <a:latin typeface="Arial" panose="020B0604020202020204" pitchFamily="34" charset="0"/>
                <a:ea typeface="微软雅黑" panose="020B0503020204020204" pitchFamily="34" charset="-122"/>
              </a:defRPr>
            </a:lvl1pPr>
            <a:lvl2pPr>
              <a:defRPr baseline="0">
                <a:solidFill>
                  <a:schemeClr val="tx1"/>
                </a:solidFill>
                <a:latin typeface="Arial" panose="020B0604020202020204" pitchFamily="34" charset="0"/>
                <a:ea typeface="微软雅黑" panose="020B0503020204020204" pitchFamily="34" charset="-122"/>
              </a:defRPr>
            </a:lvl2pPr>
            <a:lvl3pPr>
              <a:defRPr baseline="0">
                <a:solidFill>
                  <a:schemeClr val="tx1"/>
                </a:solidFill>
                <a:latin typeface="Arial" panose="020B0604020202020204" pitchFamily="34" charset="0"/>
                <a:ea typeface="微软雅黑" panose="020B0503020204020204" pitchFamily="34" charset="-122"/>
              </a:defRPr>
            </a:lvl3pPr>
            <a:lvl4pPr>
              <a:defRPr baseline="0">
                <a:solidFill>
                  <a:schemeClr val="tx1"/>
                </a:solidFill>
                <a:latin typeface="Arial" panose="020B0604020202020204" pitchFamily="34" charset="0"/>
                <a:ea typeface="微软雅黑" panose="020B0503020204020204" pitchFamily="34" charset="-122"/>
              </a:defRPr>
            </a:lvl4pPr>
            <a:lvl5pPr>
              <a:defRPr baseline="0">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1" name="文本占位符 10"/>
          <p:cNvSpPr>
            <a:spLocks noGrp="1"/>
          </p:cNvSpPr>
          <p:nvPr>
            <p:ph type="body" sz="quarter" idx="15"/>
            <p:custDataLst>
              <p:tags r:id="rId10"/>
            </p:custDataLst>
          </p:nvPr>
        </p:nvSpPr>
        <p:spPr>
          <a:xfrm>
            <a:off x="572400" y="4816800"/>
            <a:ext cx="5342400" cy="781200"/>
          </a:xfrm>
        </p:spPr>
        <p:txBody>
          <a:bodyPr wrap="square">
            <a:normAutofit/>
          </a:bodyPr>
          <a:lstStyle>
            <a:lvl1pPr>
              <a:defRPr baseline="0">
                <a:solidFill>
                  <a:schemeClr val="tx1"/>
                </a:solidFill>
                <a:latin typeface="Arial" panose="020B0604020202020204" pitchFamily="34" charset="0"/>
                <a:ea typeface="微软雅黑" panose="020B0503020204020204" pitchFamily="34" charset="-122"/>
              </a:defRPr>
            </a:lvl1pPr>
          </a:lstStyle>
          <a:p>
            <a:pPr lvl="0"/>
            <a:r>
              <a:rPr lang="zh-CN" altLang="en-US" dirty="0"/>
              <a:t>单击此处编辑母版文本样式</a:t>
            </a:r>
          </a:p>
        </p:txBody>
      </p:sp>
      <p:sp>
        <p:nvSpPr>
          <p:cNvPr id="13" name="文本占位符 12"/>
          <p:cNvSpPr>
            <a:spLocks noGrp="1"/>
          </p:cNvSpPr>
          <p:nvPr>
            <p:ph type="body" sz="quarter" idx="16"/>
            <p:custDataLst>
              <p:tags r:id="rId11"/>
            </p:custDataLst>
          </p:nvPr>
        </p:nvSpPr>
        <p:spPr>
          <a:xfrm>
            <a:off x="6253200" y="4813200"/>
            <a:ext cx="5367600" cy="781200"/>
          </a:xfrm>
        </p:spPr>
        <p:txBody>
          <a:bodyPr wrap="square">
            <a:normAutofit/>
          </a:bodyPr>
          <a:lstStyle>
            <a:lvl1pPr>
              <a:defRPr baseline="0">
                <a:solidFill>
                  <a:schemeClr val="tx1"/>
                </a:solidFill>
                <a:latin typeface="Arial" panose="020B0604020202020204" pitchFamily="34" charset="0"/>
                <a:ea typeface="微软雅黑" panose="020B0503020204020204" pitchFamily="34" charset="-122"/>
              </a:defRPr>
            </a:lvl1pPr>
          </a:lstStyle>
          <a:p>
            <a:pPr lvl="0"/>
            <a:r>
              <a:rPr lang="zh-CN" altLang="en-US" dirty="0"/>
              <a:t>单击此处编辑母版文本样式</a:t>
            </a: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腰带">
    <p:bg>
      <p:bgPr>
        <a:solidFill>
          <a:schemeClr val="bg2"/>
        </a:solidFill>
        <a:effectLst/>
      </p:bgPr>
    </p:bg>
    <p:spTree>
      <p:nvGrpSpPr>
        <p:cNvPr id="1" name=""/>
        <p:cNvGrpSpPr/>
        <p:nvPr/>
      </p:nvGrpSpPr>
      <p:grpSpPr>
        <a:xfrm>
          <a:off x="0" y="0"/>
          <a:ext cx="0" cy="0"/>
          <a:chOff x="0" y="0"/>
          <a:chExt cx="0" cy="0"/>
        </a:xfrm>
      </p:grpSpPr>
      <p:pic>
        <p:nvPicPr>
          <p:cNvPr id="9" name="图片 8"/>
          <p:cNvPicPr/>
          <p:nvPr userDrawn="1">
            <p:custDataLst>
              <p:tags r:id="rId1"/>
            </p:custDataLst>
          </p:nvPr>
        </p:nvPicPr>
        <p:blipFill>
          <a:blip r:embed="rId9" r:link="rId1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 name="矩形 7"/>
          <p:cNvSpPr/>
          <p:nvPr userDrawn="1">
            <p:custDataLst>
              <p:tags r:id="rId2"/>
            </p:custDataLst>
          </p:nvPr>
        </p:nvSpPr>
        <p:spPr>
          <a:xfrm>
            <a:off x="0" y="953691"/>
            <a:ext cx="12192000" cy="4950618"/>
          </a:xfrm>
          <a:prstGeom prst="rect">
            <a:avLst/>
          </a:prstGeom>
          <a:solidFill>
            <a:schemeClr val="tx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solidFill>
                <a:schemeClr val="lt1"/>
              </a:solidFill>
            </a:endParaRPr>
          </a:p>
        </p:txBody>
      </p:sp>
      <p:sp>
        <p:nvSpPr>
          <p:cNvPr id="2" name="标题 1"/>
          <p:cNvSpPr>
            <a:spLocks noGrp="1"/>
          </p:cNvSpPr>
          <p:nvPr>
            <p:ph type="title" hasCustomPrompt="1"/>
            <p:custDataLst>
              <p:tags r:id="rId3"/>
            </p:custDataLst>
          </p:nvPr>
        </p:nvSpPr>
        <p:spPr>
          <a:xfrm>
            <a:off x="1522800" y="1339200"/>
            <a:ext cx="9144000" cy="2386800"/>
          </a:xfrm>
        </p:spPr>
        <p:txBody>
          <a:bodyPr wrap="square" anchor="b">
            <a:normAutofit/>
          </a:bodyPr>
          <a:lstStyle>
            <a:lvl1pPr algn="ctr">
              <a:defRPr sz="6000" baseline="0">
                <a:solidFill>
                  <a:schemeClr val="tx1"/>
                </a:solidFill>
                <a:latin typeface="Arial" panose="020B0604020202020204" pitchFamily="34" charset="0"/>
                <a:ea typeface="微软雅黑" panose="020B0503020204020204" pitchFamily="34" charset="-122"/>
              </a:defRPr>
            </a:lvl1pPr>
          </a:lstStyle>
          <a:p>
            <a:r>
              <a:rPr lang="zh-CN" altLang="en-US" dirty="0"/>
              <a:t>单击此处编辑标题</a:t>
            </a:r>
          </a:p>
        </p:txBody>
      </p:sp>
      <p:sp>
        <p:nvSpPr>
          <p:cNvPr id="3" name="日期占位符 2"/>
          <p:cNvSpPr>
            <a:spLocks noGrp="1"/>
          </p:cNvSpPr>
          <p:nvPr>
            <p:ph type="dt" sz="half" idx="10"/>
            <p:custDataLst>
              <p:tags r:id="rId4"/>
            </p:custDataLst>
          </p:nvPr>
        </p:nvSpPr>
        <p:spPr/>
        <p:txBody>
          <a:bodyPr wrap="square">
            <a:normAutofit/>
          </a:bodyPr>
          <a:lstStyle>
            <a:lvl1pPr>
              <a:defRPr>
                <a:solidFill>
                  <a:schemeClr val="lt1">
                    <a:tint val="75000"/>
                  </a:schemeClr>
                </a:solidFill>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2020/9/25</a:t>
            </a:fld>
            <a:endParaRPr lang="zh-CN" altLang="en-US"/>
          </a:p>
        </p:txBody>
      </p:sp>
      <p:sp>
        <p:nvSpPr>
          <p:cNvPr id="4" name="页脚占位符 3"/>
          <p:cNvSpPr>
            <a:spLocks noGrp="1"/>
          </p:cNvSpPr>
          <p:nvPr>
            <p:ph type="ftr" sz="quarter" idx="11"/>
            <p:custDataLst>
              <p:tags r:id="rId5"/>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endParaRPr lang="zh-CN" altLang="en-US" dirty="0"/>
          </a:p>
        </p:txBody>
      </p:sp>
      <p:sp>
        <p:nvSpPr>
          <p:cNvPr id="5" name="灯片编号占位符 4"/>
          <p:cNvSpPr>
            <a:spLocks noGrp="1"/>
          </p:cNvSpPr>
          <p:nvPr>
            <p:ph type="sldNum" sz="quarter" idx="12"/>
            <p:custDataLst>
              <p:tags r:id="rId6"/>
            </p:custDataLst>
          </p:nvPr>
        </p:nvSpPr>
        <p:spPr/>
        <p:txBody>
          <a:bodyPr wrap="square">
            <a:normAutofit/>
          </a:bodyPr>
          <a:lstStyle>
            <a:lvl1pPr>
              <a:defRPr>
                <a:solidFill>
                  <a:schemeClr val="lt1">
                    <a:tint val="75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dirty="0"/>
          </a:p>
        </p:txBody>
      </p:sp>
      <p:sp>
        <p:nvSpPr>
          <p:cNvPr id="7" name="文本占位符 6"/>
          <p:cNvSpPr>
            <a:spLocks noGrp="1"/>
          </p:cNvSpPr>
          <p:nvPr>
            <p:ph type="body" sz="quarter" idx="13"/>
            <p:custDataLst>
              <p:tags r:id="rId7"/>
            </p:custDataLst>
          </p:nvPr>
        </p:nvSpPr>
        <p:spPr>
          <a:xfrm>
            <a:off x="1522413" y="3862800"/>
            <a:ext cx="9144000" cy="1656000"/>
          </a:xfrm>
        </p:spPr>
        <p:txBody>
          <a:bodyPr wrap="square">
            <a:normAutofit/>
          </a:bodyPr>
          <a:lstStyle>
            <a:lvl1pPr algn="ctr">
              <a:defRPr baseline="0">
                <a:solidFill>
                  <a:schemeClr val="tx1"/>
                </a:solidFill>
                <a:latin typeface="Arial" panose="020B0604020202020204" pitchFamily="34" charset="0"/>
                <a:ea typeface="微软雅黑" panose="020B0503020204020204" pitchFamily="34" charset="-122"/>
              </a:defRPr>
            </a:lvl1pPr>
          </a:lstStyle>
          <a:p>
            <a:pPr lvl="0"/>
            <a:r>
              <a:rPr lang="zh-CN" altLang="en-US" dirty="0"/>
              <a:t>单击此处编辑母版文本样式</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953C7E11-5CA3-42E2-BB12-10E6957F8401}" type="datetimeFigureOut">
              <a:rPr lang="zh-CN" altLang="en-US" smtClean="0"/>
              <a:t>2020/9/25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97549683-7A1C-428F-A1AB-09A0BBD3CCFB}"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953C7E11-5CA3-42E2-BB12-10E6957F8401}" type="datetimeFigureOut">
              <a:rPr lang="zh-CN" altLang="en-US" smtClean="0"/>
              <a:t>2020/9/25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97549683-7A1C-428F-A1AB-09A0BBD3CCFB}"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953C7E11-5CA3-42E2-BB12-10E6957F8401}" type="datetimeFigureOut">
              <a:rPr lang="zh-CN" altLang="en-US" smtClean="0"/>
              <a:t>2020/9/25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7549683-7A1C-428F-A1AB-09A0BBD3CCFB}"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953C7E11-5CA3-42E2-BB12-10E6957F8401}" type="datetimeFigureOut">
              <a:rPr lang="zh-CN" altLang="en-US" smtClean="0"/>
              <a:t>2020/9/25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7549683-7A1C-428F-A1AB-09A0BBD3CCFB}"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slideLayout" Target="../slideLayouts/slideLayout28.xml"/><Relationship Id="rId18" Type="http://schemas.openxmlformats.org/officeDocument/2006/relationships/slideLayout" Target="../slideLayouts/slideLayout33.xml"/><Relationship Id="rId3" Type="http://schemas.openxmlformats.org/officeDocument/2006/relationships/slideLayout" Target="../slideLayouts/slideLayout18.xml"/><Relationship Id="rId21" Type="http://schemas.openxmlformats.org/officeDocument/2006/relationships/tags" Target="../tags/tag2.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17" Type="http://schemas.openxmlformats.org/officeDocument/2006/relationships/slideLayout" Target="../slideLayouts/slideLayout32.xml"/><Relationship Id="rId25" Type="http://schemas.openxmlformats.org/officeDocument/2006/relationships/tags" Target="../tags/tag6.xml"/><Relationship Id="rId2" Type="http://schemas.openxmlformats.org/officeDocument/2006/relationships/slideLayout" Target="../slideLayouts/slideLayout17.xml"/><Relationship Id="rId16" Type="http://schemas.openxmlformats.org/officeDocument/2006/relationships/slideLayout" Target="../slideLayouts/slideLayout31.xml"/><Relationship Id="rId20" Type="http://schemas.openxmlformats.org/officeDocument/2006/relationships/tags" Target="../tags/tag1.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24" Type="http://schemas.openxmlformats.org/officeDocument/2006/relationships/tags" Target="../tags/tag5.xml"/><Relationship Id="rId5" Type="http://schemas.openxmlformats.org/officeDocument/2006/relationships/slideLayout" Target="../slideLayouts/slideLayout20.xml"/><Relationship Id="rId15" Type="http://schemas.openxmlformats.org/officeDocument/2006/relationships/slideLayout" Target="../slideLayouts/slideLayout30.xml"/><Relationship Id="rId23" Type="http://schemas.openxmlformats.org/officeDocument/2006/relationships/tags" Target="../tags/tag4.xml"/><Relationship Id="rId10" Type="http://schemas.openxmlformats.org/officeDocument/2006/relationships/slideLayout" Target="../slideLayouts/slideLayout25.xml"/><Relationship Id="rId19" Type="http://schemas.openxmlformats.org/officeDocument/2006/relationships/theme" Target="../theme/theme2.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slideLayout" Target="../slideLayouts/slideLayout29.xml"/><Relationship Id="rId22" Type="http://schemas.openxmlformats.org/officeDocument/2006/relationships/tags" Target="../tags/tag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slideLayout" Target="../slideLayouts/slideLayout46.xml"/><Relationship Id="rId18" Type="http://schemas.openxmlformats.org/officeDocument/2006/relationships/slideLayout" Target="../slideLayouts/slideLayout51.xml"/><Relationship Id="rId3" Type="http://schemas.openxmlformats.org/officeDocument/2006/relationships/slideLayout" Target="../slideLayouts/slideLayout36.xml"/><Relationship Id="rId21" Type="http://schemas.openxmlformats.org/officeDocument/2006/relationships/tags" Target="../tags/tag141.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17" Type="http://schemas.openxmlformats.org/officeDocument/2006/relationships/slideLayout" Target="../slideLayouts/slideLayout50.xml"/><Relationship Id="rId25" Type="http://schemas.openxmlformats.org/officeDocument/2006/relationships/tags" Target="../tags/tag145.xml"/><Relationship Id="rId2" Type="http://schemas.openxmlformats.org/officeDocument/2006/relationships/slideLayout" Target="../slideLayouts/slideLayout35.xml"/><Relationship Id="rId16" Type="http://schemas.openxmlformats.org/officeDocument/2006/relationships/slideLayout" Target="../slideLayouts/slideLayout49.xml"/><Relationship Id="rId20" Type="http://schemas.openxmlformats.org/officeDocument/2006/relationships/tags" Target="../tags/tag140.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24" Type="http://schemas.openxmlformats.org/officeDocument/2006/relationships/tags" Target="../tags/tag144.xml"/><Relationship Id="rId5" Type="http://schemas.openxmlformats.org/officeDocument/2006/relationships/slideLayout" Target="../slideLayouts/slideLayout38.xml"/><Relationship Id="rId15" Type="http://schemas.openxmlformats.org/officeDocument/2006/relationships/slideLayout" Target="../slideLayouts/slideLayout48.xml"/><Relationship Id="rId23" Type="http://schemas.openxmlformats.org/officeDocument/2006/relationships/tags" Target="../tags/tag143.xml"/><Relationship Id="rId10" Type="http://schemas.openxmlformats.org/officeDocument/2006/relationships/slideLayout" Target="../slideLayouts/slideLayout43.xml"/><Relationship Id="rId19" Type="http://schemas.openxmlformats.org/officeDocument/2006/relationships/theme" Target="../theme/theme3.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 Id="rId22" Type="http://schemas.openxmlformats.org/officeDocument/2006/relationships/tags" Target="../tags/tag14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53C7E11-5CA3-42E2-BB12-10E6957F8401}" type="datetimeFigureOut">
              <a:rPr lang="zh-CN" altLang="en-US" smtClean="0"/>
              <a:t>2020/9/25</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7549683-7A1C-428F-A1AB-09A0BBD3CCFB}"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20"/>
            </p:custDataLst>
          </p:nvPr>
        </p:nvSpPr>
        <p:spPr>
          <a:xfrm>
            <a:off x="669882" y="443230"/>
            <a:ext cx="10852237" cy="441964"/>
          </a:xfrm>
          <a:prstGeom prst="rect">
            <a:avLst/>
          </a:prstGeom>
        </p:spPr>
        <p:txBody>
          <a:bodyPr vert="horz" wrap="square" lIns="90170" tIns="46990" rIns="90170" bIns="46990" rtlCol="0" anchor="ctr" anchorCtr="0">
            <a:normAutofit/>
          </a:bodyPr>
          <a:lstStyle/>
          <a:p>
            <a:r>
              <a:rPr lang="zh-CN" altLang="en-US" dirty="0"/>
              <a:t>单击此处编辑母版标题样式</a:t>
            </a:r>
          </a:p>
        </p:txBody>
      </p:sp>
      <p:sp>
        <p:nvSpPr>
          <p:cNvPr id="3" name="文本占位符 2"/>
          <p:cNvSpPr>
            <a:spLocks noGrp="1"/>
          </p:cNvSpPr>
          <p:nvPr>
            <p:ph type="body" idx="1"/>
            <p:custDataLst>
              <p:tags r:id="rId21"/>
            </p:custDataLst>
          </p:nvPr>
        </p:nvSpPr>
        <p:spPr>
          <a:xfrm>
            <a:off x="669882" y="961398"/>
            <a:ext cx="10852237" cy="5388907"/>
          </a:xfrm>
          <a:prstGeom prst="rect">
            <a:avLst/>
          </a:prstGeom>
        </p:spPr>
        <p:txBody>
          <a:bodyPr vert="horz" wrap="square" lIns="90170" tIns="46990" rIns="90170" bIns="4699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custDataLst>
              <p:tags r:id="rId22"/>
            </p:custDataLst>
          </p:nvPr>
        </p:nvSpPr>
        <p:spPr>
          <a:xfrm>
            <a:off x="879742" y="6349833"/>
            <a:ext cx="2700000" cy="316800"/>
          </a:xfrm>
          <a:prstGeom prst="rect">
            <a:avLst/>
          </a:prstGeom>
        </p:spPr>
        <p:txBody>
          <a:bodyPr vert="horz" wrap="square" lIns="91440" tIns="45720" rIns="91440" bIns="45720" rtlCol="0" anchor="ctr">
            <a:normAutofit/>
          </a:bodyPr>
          <a:lstStyle>
            <a:lvl1pPr algn="l">
              <a:defRPr sz="1200">
                <a:solidFill>
                  <a:schemeClr val="tx1">
                    <a:tint val="75000"/>
                  </a:schemeClr>
                </a:solidFill>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2020/9/25</a:t>
            </a:fld>
            <a:endParaRPr lang="zh-CN" altLang="en-US"/>
          </a:p>
        </p:txBody>
      </p:sp>
      <p:sp>
        <p:nvSpPr>
          <p:cNvPr id="5" name="页脚占位符 4"/>
          <p:cNvSpPr>
            <a:spLocks noGrp="1"/>
          </p:cNvSpPr>
          <p:nvPr>
            <p:ph type="ftr" sz="quarter" idx="3"/>
            <p:custDataLst>
              <p:tags r:id="rId23"/>
            </p:custDataLst>
          </p:nvPr>
        </p:nvSpPr>
        <p:spPr>
          <a:xfrm>
            <a:off x="4116000" y="6349833"/>
            <a:ext cx="3960000" cy="316800"/>
          </a:xfrm>
          <a:prstGeom prst="rect">
            <a:avLst/>
          </a:prstGeom>
        </p:spPr>
        <p:txBody>
          <a:bodyPr vert="horz" wrap="square" lIns="91440" tIns="45720" rIns="91440" bIns="45720" rtlCol="0" anchor="ctr">
            <a:normAutofit/>
          </a:bodyPr>
          <a:lstStyle>
            <a:lvl1pPr algn="ctr">
              <a:defRPr sz="1200">
                <a:solidFill>
                  <a:schemeClr val="tx1">
                    <a:tint val="75000"/>
                  </a:schemeClr>
                </a:solidFill>
                <a:latin typeface="Arial" panose="020B0604020202020204" pitchFamily="34" charset="0"/>
                <a:ea typeface="微软雅黑" panose="020B0503020204020204" pitchFamily="34" charset="-122"/>
              </a:defRPr>
            </a:lvl1pPr>
          </a:lstStyle>
          <a:p>
            <a:endParaRPr lang="zh-CN" altLang="en-US" dirty="0"/>
          </a:p>
        </p:txBody>
      </p:sp>
      <p:sp>
        <p:nvSpPr>
          <p:cNvPr id="6" name="灯片编号占位符 5"/>
          <p:cNvSpPr>
            <a:spLocks noGrp="1"/>
          </p:cNvSpPr>
          <p:nvPr>
            <p:ph type="sldNum" sz="quarter" idx="4"/>
            <p:custDataLst>
              <p:tags r:id="rId24"/>
            </p:custDataLst>
          </p:nvPr>
        </p:nvSpPr>
        <p:spPr>
          <a:xfrm>
            <a:off x="8610600" y="6349833"/>
            <a:ext cx="2700000" cy="316800"/>
          </a:xfrm>
          <a:prstGeom prst="rect">
            <a:avLst/>
          </a:prstGeom>
        </p:spPr>
        <p:txBody>
          <a:bodyPr vert="horz" wrap="square" lIns="91440" tIns="45720" rIns="91440" bIns="45720" rtlCol="0" anchor="ctr">
            <a:normAutofit/>
          </a:bodyPr>
          <a:lstStyle>
            <a:lvl1pPr algn="r">
              <a:defRPr sz="1200">
                <a:solidFill>
                  <a:schemeClr val="tx1">
                    <a:tint val="75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dirty="0"/>
          </a:p>
        </p:txBody>
      </p:sp>
      <p:sp>
        <p:nvSpPr>
          <p:cNvPr id="7" name="KSO_TEMPLATE" hidden="1"/>
          <p:cNvSpPr/>
          <p:nvPr userDrawn="1">
            <p:custDataLst>
              <p:tags r:id="rId25"/>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Tree>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 id="2147483676" r:id="rId12"/>
    <p:sldLayoutId id="2147483677" r:id="rId13"/>
    <p:sldLayoutId id="2147483678" r:id="rId14"/>
    <p:sldLayoutId id="2147483679" r:id="rId15"/>
    <p:sldLayoutId id="2147483680" r:id="rId16"/>
    <p:sldLayoutId id="2147483681" r:id="rId17"/>
    <p:sldLayoutId id="2147483682" r:id="rId18"/>
  </p:sldLayoutIdLst>
  <p:txStyles>
    <p:titleStyle>
      <a:lvl1pPr algn="l" defTabSz="914400" rtl="0" eaLnBrk="1" fontAlgn="auto" latinLnBrk="0" hangingPunct="1">
        <a:lnSpc>
          <a:spcPct val="100000"/>
        </a:lnSpc>
        <a:spcBef>
          <a:spcPct val="0"/>
        </a:spcBef>
        <a:buNone/>
        <a:defRPr sz="2400" b="1" u="none" strike="noStrike" kern="1200" cap="none" spc="200" normalizeH="0">
          <a:solidFill>
            <a:schemeClr val="tx1"/>
          </a:solidFill>
          <a:uFillTx/>
          <a:latin typeface="Arial" panose="020B0604020202020204" pitchFamily="34" charset="0"/>
          <a:ea typeface="微软雅黑" panose="020B0503020204020204" pitchFamily="3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微软雅黑" panose="020B0503020204020204" pitchFamily="34"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solidFill>
          <a:uFillTx/>
          <a:latin typeface="Arial" panose="020B0604020202020204" pitchFamily="34" charset="0"/>
          <a:ea typeface="微软雅黑" panose="020B0503020204020204" pitchFamily="34"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微软雅黑" panose="020B0503020204020204" pitchFamily="34"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微软雅黑" panose="020B0503020204020204" pitchFamily="34"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20"/>
            </p:custDataLst>
          </p:nvPr>
        </p:nvSpPr>
        <p:spPr>
          <a:xfrm>
            <a:off x="669882" y="443230"/>
            <a:ext cx="10852237" cy="441964"/>
          </a:xfrm>
          <a:prstGeom prst="rect">
            <a:avLst/>
          </a:prstGeom>
        </p:spPr>
        <p:txBody>
          <a:bodyPr vert="horz" wrap="square" lIns="90170" tIns="46990" rIns="90170" bIns="46990" rtlCol="0" anchor="ctr" anchorCtr="0">
            <a:normAutofit/>
          </a:bodyPr>
          <a:lstStyle/>
          <a:p>
            <a:r>
              <a:rPr lang="zh-CN" altLang="en-US" dirty="0"/>
              <a:t>单击此处编辑母版标题样式</a:t>
            </a:r>
          </a:p>
        </p:txBody>
      </p:sp>
      <p:sp>
        <p:nvSpPr>
          <p:cNvPr id="3" name="文本占位符 2"/>
          <p:cNvSpPr>
            <a:spLocks noGrp="1"/>
          </p:cNvSpPr>
          <p:nvPr>
            <p:ph type="body" idx="1"/>
            <p:custDataLst>
              <p:tags r:id="rId21"/>
            </p:custDataLst>
          </p:nvPr>
        </p:nvSpPr>
        <p:spPr>
          <a:xfrm>
            <a:off x="669882" y="961398"/>
            <a:ext cx="10852237" cy="5388907"/>
          </a:xfrm>
          <a:prstGeom prst="rect">
            <a:avLst/>
          </a:prstGeom>
        </p:spPr>
        <p:txBody>
          <a:bodyPr vert="horz" wrap="square" lIns="90170" tIns="46990" rIns="90170" bIns="4699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custDataLst>
              <p:tags r:id="rId22"/>
            </p:custDataLst>
          </p:nvPr>
        </p:nvSpPr>
        <p:spPr>
          <a:xfrm>
            <a:off x="879742" y="6349833"/>
            <a:ext cx="2700000" cy="316800"/>
          </a:xfrm>
          <a:prstGeom prst="rect">
            <a:avLst/>
          </a:prstGeom>
        </p:spPr>
        <p:txBody>
          <a:bodyPr vert="horz" wrap="square" lIns="91440" tIns="45720" rIns="91440" bIns="45720" rtlCol="0" anchor="ctr">
            <a:normAutofit/>
          </a:bodyPr>
          <a:lstStyle>
            <a:lvl1pPr algn="l">
              <a:defRPr sz="1200">
                <a:solidFill>
                  <a:schemeClr val="tx1">
                    <a:tint val="75000"/>
                  </a:schemeClr>
                </a:solidFill>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2020/9/25</a:t>
            </a:fld>
            <a:endParaRPr lang="zh-CN" altLang="en-US"/>
          </a:p>
        </p:txBody>
      </p:sp>
      <p:sp>
        <p:nvSpPr>
          <p:cNvPr id="5" name="页脚占位符 4"/>
          <p:cNvSpPr>
            <a:spLocks noGrp="1"/>
          </p:cNvSpPr>
          <p:nvPr>
            <p:ph type="ftr" sz="quarter" idx="3"/>
            <p:custDataLst>
              <p:tags r:id="rId23"/>
            </p:custDataLst>
          </p:nvPr>
        </p:nvSpPr>
        <p:spPr>
          <a:xfrm>
            <a:off x="4116000" y="6349833"/>
            <a:ext cx="3960000" cy="316800"/>
          </a:xfrm>
          <a:prstGeom prst="rect">
            <a:avLst/>
          </a:prstGeom>
        </p:spPr>
        <p:txBody>
          <a:bodyPr vert="horz" wrap="square" lIns="91440" tIns="45720" rIns="91440" bIns="45720" rtlCol="0" anchor="ctr">
            <a:normAutofit/>
          </a:bodyPr>
          <a:lstStyle>
            <a:lvl1pPr algn="ctr">
              <a:defRPr sz="1200">
                <a:solidFill>
                  <a:schemeClr val="tx1">
                    <a:tint val="75000"/>
                  </a:schemeClr>
                </a:solidFill>
                <a:latin typeface="Arial" panose="020B0604020202020204" pitchFamily="34" charset="0"/>
                <a:ea typeface="微软雅黑" panose="020B0503020204020204" pitchFamily="34" charset="-122"/>
              </a:defRPr>
            </a:lvl1pPr>
          </a:lstStyle>
          <a:p>
            <a:endParaRPr lang="zh-CN" altLang="en-US" dirty="0"/>
          </a:p>
        </p:txBody>
      </p:sp>
      <p:sp>
        <p:nvSpPr>
          <p:cNvPr id="6" name="灯片编号占位符 5"/>
          <p:cNvSpPr>
            <a:spLocks noGrp="1"/>
          </p:cNvSpPr>
          <p:nvPr>
            <p:ph type="sldNum" sz="quarter" idx="4"/>
            <p:custDataLst>
              <p:tags r:id="rId24"/>
            </p:custDataLst>
          </p:nvPr>
        </p:nvSpPr>
        <p:spPr>
          <a:xfrm>
            <a:off x="8610600" y="6349833"/>
            <a:ext cx="2700000" cy="316800"/>
          </a:xfrm>
          <a:prstGeom prst="rect">
            <a:avLst/>
          </a:prstGeom>
        </p:spPr>
        <p:txBody>
          <a:bodyPr vert="horz" wrap="square" lIns="91440" tIns="45720" rIns="91440" bIns="45720" rtlCol="0" anchor="ctr">
            <a:normAutofit/>
          </a:bodyPr>
          <a:lstStyle>
            <a:lvl1pPr algn="r">
              <a:defRPr sz="1200">
                <a:solidFill>
                  <a:schemeClr val="tx1">
                    <a:tint val="75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dirty="0"/>
          </a:p>
        </p:txBody>
      </p:sp>
      <p:sp>
        <p:nvSpPr>
          <p:cNvPr id="7" name="KSO_TEMPLATE" hidden="1"/>
          <p:cNvSpPr/>
          <p:nvPr userDrawn="1">
            <p:custDataLst>
              <p:tags r:id="rId25"/>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Tree>
  </p:cSld>
  <p:clrMap bg1="lt1" tx1="dk1" bg2="lt2" tx2="dk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 id="2147483695" r:id="rId12"/>
    <p:sldLayoutId id="2147483696" r:id="rId13"/>
    <p:sldLayoutId id="2147483697" r:id="rId14"/>
    <p:sldLayoutId id="2147483698" r:id="rId15"/>
    <p:sldLayoutId id="2147483699" r:id="rId16"/>
    <p:sldLayoutId id="2147483700" r:id="rId17"/>
    <p:sldLayoutId id="2147483701" r:id="rId18"/>
  </p:sldLayoutIdLst>
  <p:txStyles>
    <p:titleStyle>
      <a:lvl1pPr algn="l" defTabSz="914400" rtl="0" eaLnBrk="1" fontAlgn="auto" latinLnBrk="0" hangingPunct="1">
        <a:lnSpc>
          <a:spcPct val="100000"/>
        </a:lnSpc>
        <a:spcBef>
          <a:spcPct val="0"/>
        </a:spcBef>
        <a:buNone/>
        <a:defRPr sz="2400" b="1" u="none" strike="noStrike" kern="1200" cap="none" spc="200" normalizeH="0">
          <a:solidFill>
            <a:schemeClr val="tx1">
              <a:lumMod val="85000"/>
              <a:lumOff val="15000"/>
            </a:schemeClr>
          </a:solidFill>
          <a:uFillTx/>
          <a:latin typeface="Arial" panose="020B0604020202020204" pitchFamily="34" charset="0"/>
          <a:ea typeface="微软雅黑" panose="020B0503020204020204" pitchFamily="3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pitchFamily="34"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pitchFamily="34"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pitchFamily="34"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pitchFamily="34"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tags" Target="../tags/tag282.xml"/><Relationship Id="rId1" Type="http://schemas.openxmlformats.org/officeDocument/2006/relationships/tags" Target="../tags/tag281.xml"/><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1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 Id="rId9" Type="http://schemas.openxmlformats.org/officeDocument/2006/relationships/image" Target="../media/image30.png"/></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5.xml"/><Relationship Id="rId1" Type="http://schemas.openxmlformats.org/officeDocument/2006/relationships/slideLayout" Target="../slideLayouts/slideLayout12.xml"/><Relationship Id="rId6" Type="http://schemas.openxmlformats.org/officeDocument/2006/relationships/image" Target="../media/image37.png"/><Relationship Id="rId5" Type="http://schemas.openxmlformats.org/officeDocument/2006/relationships/image" Target="../media/image33.png"/><Relationship Id="rId4" Type="http://schemas.openxmlformats.org/officeDocument/2006/relationships/image" Target="../media/image35.png"/></Relationships>
</file>

<file path=ppt/slides/_rels/slide1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6.xml"/><Relationship Id="rId1" Type="http://schemas.openxmlformats.org/officeDocument/2006/relationships/slideLayout" Target="../slideLayouts/slideLayout12.xml"/><Relationship Id="rId6" Type="http://schemas.openxmlformats.org/officeDocument/2006/relationships/image" Target="../media/image38.png"/><Relationship Id="rId5" Type="http://schemas.openxmlformats.org/officeDocument/2006/relationships/image" Target="../media/image40.png"/><Relationship Id="rId4" Type="http://schemas.openxmlformats.org/officeDocument/2006/relationships/image" Target="../media/image39.png"/></Relationships>
</file>

<file path=ppt/slides/_rels/slide17.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1.png"/><Relationship Id="rId7" Type="http://schemas.openxmlformats.org/officeDocument/2006/relationships/image" Target="../media/image46.png"/><Relationship Id="rId2" Type="http://schemas.openxmlformats.org/officeDocument/2006/relationships/notesSlide" Target="../notesSlides/notesSlide17.xml"/><Relationship Id="rId1" Type="http://schemas.openxmlformats.org/officeDocument/2006/relationships/slideLayout" Target="../slideLayouts/slideLayout12.xml"/><Relationship Id="rId6" Type="http://schemas.openxmlformats.org/officeDocument/2006/relationships/image" Target="../media/image45.png"/><Relationship Id="rId11" Type="http://schemas.openxmlformats.org/officeDocument/2006/relationships/image" Target="../media/image50.png"/><Relationship Id="rId5" Type="http://schemas.openxmlformats.org/officeDocument/2006/relationships/image" Target="../media/image42.png"/><Relationship Id="rId10" Type="http://schemas.openxmlformats.org/officeDocument/2006/relationships/image" Target="../media/image49.png"/><Relationship Id="rId4" Type="http://schemas.openxmlformats.org/officeDocument/2006/relationships/image" Target="../media/image43.png"/><Relationship Id="rId9" Type="http://schemas.openxmlformats.org/officeDocument/2006/relationships/image" Target="../media/image48.png"/></Relationships>
</file>

<file path=ppt/slides/_rels/slide1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8.xml"/><Relationship Id="rId1" Type="http://schemas.openxmlformats.org/officeDocument/2006/relationships/slideLayout" Target="../slideLayouts/slideLayout12.xml"/><Relationship Id="rId4" Type="http://schemas.openxmlformats.org/officeDocument/2006/relationships/image" Target="../media/image51.png"/></Relationships>
</file>

<file path=ppt/slides/_rels/slide1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9.xml"/><Relationship Id="rId1" Type="http://schemas.openxmlformats.org/officeDocument/2006/relationships/slideLayout" Target="../slideLayouts/slideLayout12.xml"/><Relationship Id="rId5" Type="http://schemas.openxmlformats.org/officeDocument/2006/relationships/image" Target="../media/image54.png"/><Relationship Id="rId4" Type="http://schemas.openxmlformats.org/officeDocument/2006/relationships/image" Target="../media/image52.png"/></Relationships>
</file>

<file path=ppt/slides/_rels/slide2.xml.rels><?xml version="1.0" encoding="UTF-8" standalone="yes"?>
<Relationships xmlns="http://schemas.openxmlformats.org/package/2006/relationships"><Relationship Id="rId3" Type="http://schemas.openxmlformats.org/officeDocument/2006/relationships/tags" Target="../tags/tag285.xml"/><Relationship Id="rId7" Type="http://schemas.openxmlformats.org/officeDocument/2006/relationships/notesSlide" Target="../notesSlides/notesSlide2.xml"/><Relationship Id="rId2" Type="http://schemas.openxmlformats.org/officeDocument/2006/relationships/tags" Target="../tags/tag284.xml"/><Relationship Id="rId1" Type="http://schemas.openxmlformats.org/officeDocument/2006/relationships/tags" Target="../tags/tag283.xml"/><Relationship Id="rId6" Type="http://schemas.openxmlformats.org/officeDocument/2006/relationships/slideLayout" Target="../slideLayouts/slideLayout36.xml"/><Relationship Id="rId5" Type="http://schemas.openxmlformats.org/officeDocument/2006/relationships/tags" Target="../tags/tag287.xml"/><Relationship Id="rId4" Type="http://schemas.openxmlformats.org/officeDocument/2006/relationships/tags" Target="../tags/tag286.xml"/></Relationships>
</file>

<file path=ppt/slides/_rels/slide2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tags" Target="../tags/tag299.xml"/><Relationship Id="rId7" Type="http://schemas.openxmlformats.org/officeDocument/2006/relationships/notesSlide" Target="../notesSlides/notesSlide21.xml"/><Relationship Id="rId2" Type="http://schemas.openxmlformats.org/officeDocument/2006/relationships/tags" Target="../tags/tag298.xml"/><Relationship Id="rId1" Type="http://schemas.openxmlformats.org/officeDocument/2006/relationships/tags" Target="../tags/tag297.xml"/><Relationship Id="rId6" Type="http://schemas.openxmlformats.org/officeDocument/2006/relationships/slideLayout" Target="../slideLayouts/slideLayout22.xml"/><Relationship Id="rId5" Type="http://schemas.openxmlformats.org/officeDocument/2006/relationships/tags" Target="../tags/tag301.xml"/><Relationship Id="rId10" Type="http://schemas.openxmlformats.org/officeDocument/2006/relationships/image" Target="../media/image55.jpeg"/><Relationship Id="rId4" Type="http://schemas.openxmlformats.org/officeDocument/2006/relationships/tags" Target="../tags/tag300.xml"/><Relationship Id="rId9" Type="http://schemas.openxmlformats.org/officeDocument/2006/relationships/image" Target="file:///C:\Users\D69LXP2\Desktop\400px_tools/pic_temp/pic_sup.png" TargetMode="External"/></Relationships>
</file>

<file path=ppt/slides/_rels/slide22.xml.rels><?xml version="1.0" encoding="UTF-8" standalone="yes"?>
<Relationships xmlns="http://schemas.openxmlformats.org/package/2006/relationships"><Relationship Id="rId8" Type="http://schemas.openxmlformats.org/officeDocument/2006/relationships/notesSlide" Target="../notesSlides/notesSlide22.xml"/><Relationship Id="rId3" Type="http://schemas.openxmlformats.org/officeDocument/2006/relationships/tags" Target="../tags/tag304.xml"/><Relationship Id="rId7" Type="http://schemas.openxmlformats.org/officeDocument/2006/relationships/slideLayout" Target="../slideLayouts/slideLayout22.xml"/><Relationship Id="rId2" Type="http://schemas.openxmlformats.org/officeDocument/2006/relationships/tags" Target="../tags/tag303.xml"/><Relationship Id="rId1" Type="http://schemas.openxmlformats.org/officeDocument/2006/relationships/tags" Target="../tags/tag302.xml"/><Relationship Id="rId6" Type="http://schemas.openxmlformats.org/officeDocument/2006/relationships/tags" Target="../tags/tag307.xml"/><Relationship Id="rId5" Type="http://schemas.openxmlformats.org/officeDocument/2006/relationships/tags" Target="../tags/tag306.xml"/><Relationship Id="rId10" Type="http://schemas.openxmlformats.org/officeDocument/2006/relationships/image" Target="../media/image56.png"/><Relationship Id="rId4" Type="http://schemas.openxmlformats.org/officeDocument/2006/relationships/tags" Target="../tags/tag305.xml"/><Relationship Id="rId9"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tags" Target="../tags/tag290.xml"/><Relationship Id="rId7" Type="http://schemas.openxmlformats.org/officeDocument/2006/relationships/image" Target="../media/image6.jpeg"/><Relationship Id="rId2" Type="http://schemas.openxmlformats.org/officeDocument/2006/relationships/tags" Target="../tags/tag289.xml"/><Relationship Id="rId1" Type="http://schemas.openxmlformats.org/officeDocument/2006/relationships/tags" Target="../tags/tag288.xml"/><Relationship Id="rId6" Type="http://schemas.openxmlformats.org/officeDocument/2006/relationships/notesSlide" Target="../notesSlides/notesSlide3.xml"/><Relationship Id="rId5" Type="http://schemas.openxmlformats.org/officeDocument/2006/relationships/slideLayout" Target="../slideLayouts/slideLayout12.xml"/><Relationship Id="rId4" Type="http://schemas.openxmlformats.org/officeDocument/2006/relationships/tags" Target="../tags/tag291.xml"/></Relationships>
</file>

<file path=ppt/slides/_rels/slide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tags" Target="../tags/tag294.xml"/><Relationship Id="rId7" Type="http://schemas.openxmlformats.org/officeDocument/2006/relationships/notesSlide" Target="../notesSlides/notesSlide4.xml"/><Relationship Id="rId2" Type="http://schemas.openxmlformats.org/officeDocument/2006/relationships/tags" Target="../tags/tag293.xml"/><Relationship Id="rId1" Type="http://schemas.openxmlformats.org/officeDocument/2006/relationships/tags" Target="../tags/tag292.xml"/><Relationship Id="rId6" Type="http://schemas.openxmlformats.org/officeDocument/2006/relationships/slideLayout" Target="../slideLayouts/slideLayout40.xml"/><Relationship Id="rId5" Type="http://schemas.openxmlformats.org/officeDocument/2006/relationships/tags" Target="../tags/tag296.xml"/><Relationship Id="rId4" Type="http://schemas.openxmlformats.org/officeDocument/2006/relationships/tags" Target="../tags/tag295.xml"/><Relationship Id="rId9"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2.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openxmlformats.org/officeDocument/2006/relationships/image" Target="../media/image9.jp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12.xml"/><Relationship Id="rId4" Type="http://schemas.openxmlformats.org/officeDocument/2006/relationships/image" Target="../media/image13.sv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12.xml"/><Relationship Id="rId6" Type="http://schemas.openxmlformats.org/officeDocument/2006/relationships/image" Target="../media/image17.jpeg"/><Relationship Id="rId5" Type="http://schemas.openxmlformats.org/officeDocument/2006/relationships/image" Target="../media/image16.jpe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1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idx="13"/>
            <p:custDataLst>
              <p:tags r:id="rId2"/>
            </p:custDataLst>
          </p:nvPr>
        </p:nvSpPr>
        <p:spPr>
          <a:xfrm>
            <a:off x="1798955" y="1958975"/>
            <a:ext cx="8107045" cy="2109470"/>
          </a:xfrm>
        </p:spPr>
        <p:txBody>
          <a:bodyPr>
            <a:normAutofit fontScale="90000"/>
          </a:bodyPr>
          <a:lstStyle/>
          <a:p>
            <a:pPr marL="0" indent="0" algn="ctr">
              <a:lnSpc>
                <a:spcPct val="120000"/>
              </a:lnSpc>
              <a:spcBef>
                <a:spcPts val="0"/>
              </a:spcBef>
              <a:spcAft>
                <a:spcPts val="0"/>
              </a:spcAft>
              <a:buSzPct val="100000"/>
              <a:buNone/>
            </a:pPr>
            <a:br>
              <a:rPr lang="zh-CN" altLang="en-US" sz="4000" dirty="0">
                <a:solidFill>
                  <a:srgbClr val="202020"/>
                </a:solidFill>
                <a:latin typeface="微软雅黑" panose="020B0503020204020204" pitchFamily="34" charset="-122"/>
                <a:ea typeface="微软雅黑" panose="020B0503020204020204" pitchFamily="34" charset="-122"/>
                <a:sym typeface="+mn-ea"/>
              </a:rPr>
            </a:br>
            <a:r>
              <a:rPr lang="zh-CN" altLang="en-US" sz="4000" dirty="0">
                <a:solidFill>
                  <a:srgbClr val="202020"/>
                </a:solidFill>
                <a:latin typeface="微软雅黑" panose="020B0503020204020204" pitchFamily="34" charset="-122"/>
                <a:ea typeface="微软雅黑" panose="020B0503020204020204" pitchFamily="34" charset="-122"/>
                <a:sym typeface="+mn-ea"/>
              </a:rPr>
              <a:t>上海麦士 </a:t>
            </a:r>
            <a:r>
              <a:rPr lang="en-US" altLang="zh-CN" sz="4000" dirty="0">
                <a:solidFill>
                  <a:srgbClr val="202020"/>
                </a:solidFill>
                <a:latin typeface="微软雅黑" panose="020B0503020204020204" pitchFamily="34" charset="-122"/>
                <a:ea typeface="微软雅黑" panose="020B0503020204020204" pitchFamily="34" charset="-122"/>
                <a:sym typeface="+mn-ea"/>
              </a:rPr>
              <a:t>&amp; </a:t>
            </a:r>
            <a:r>
              <a:rPr lang="zh-CN" altLang="en-US" sz="4000" dirty="0">
                <a:solidFill>
                  <a:srgbClr val="202020"/>
                </a:solidFill>
                <a:latin typeface="微软雅黑" panose="020B0503020204020204" pitchFamily="34" charset="-122"/>
                <a:ea typeface="微软雅黑" panose="020B0503020204020204" pitchFamily="34" charset="-122"/>
                <a:sym typeface="+mn-ea"/>
              </a:rPr>
              <a:t>予芯智能 </a:t>
            </a:r>
            <a:r>
              <a:rPr lang="en-US" altLang="zh-CN" sz="4000" dirty="0">
                <a:solidFill>
                  <a:srgbClr val="202020"/>
                </a:solidFill>
                <a:latin typeface="微软雅黑" panose="020B0503020204020204" pitchFamily="34" charset="-122"/>
                <a:ea typeface="微软雅黑" panose="020B0503020204020204" pitchFamily="34" charset="-122"/>
                <a:sym typeface="+mn-ea"/>
              </a:rPr>
              <a:t> </a:t>
            </a:r>
            <a:br>
              <a:rPr lang="en-US" altLang="zh-CN" sz="4000" dirty="0">
                <a:solidFill>
                  <a:srgbClr val="202020"/>
                </a:solidFill>
                <a:latin typeface="微软雅黑" panose="020B0503020204020204" pitchFamily="34" charset="-122"/>
                <a:ea typeface="微软雅黑" panose="020B0503020204020204" pitchFamily="34" charset="-122"/>
                <a:sym typeface="+mn-ea"/>
              </a:rPr>
            </a:br>
            <a:r>
              <a:rPr lang="zh-CN" altLang="en-US" sz="4000" dirty="0">
                <a:solidFill>
                  <a:srgbClr val="202020"/>
                </a:solidFill>
                <a:latin typeface="微软雅黑" panose="020B0503020204020204" pitchFamily="34" charset="-122"/>
                <a:ea typeface="微软雅黑" panose="020B0503020204020204" pitchFamily="34" charset="-122"/>
                <a:sym typeface="+mn-ea"/>
              </a:rPr>
              <a:t>联合开发</a:t>
            </a:r>
            <a:br>
              <a:rPr lang="zh-CN" altLang="en-US" dirty="0">
                <a:solidFill>
                  <a:srgbClr val="202020"/>
                </a:solidFill>
                <a:latin typeface="微软雅黑" panose="020B0503020204020204" pitchFamily="34" charset="-122"/>
                <a:ea typeface="微软雅黑" panose="020B0503020204020204" pitchFamily="34" charset="-122"/>
              </a:rPr>
            </a:br>
            <a:endParaRPr lang="zh-CN" altLang="en-US" sz="6600" dirty="0">
              <a:solidFill>
                <a:srgbClr val="5E7A9C"/>
              </a:solidFill>
            </a:endParaRPr>
          </a:p>
        </p:txBody>
      </p:sp>
    </p:spTree>
    <p:custDataLst>
      <p:tags r:id="rId1"/>
    </p:custDataLst>
  </p:cSld>
  <p:clrMapOvr>
    <a:masterClrMapping/>
  </p:clrMapOvr>
  <p:transition advClick="0"/>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a:extLst>
              <a:ext uri="{FF2B5EF4-FFF2-40B4-BE49-F238E27FC236}">
                <a16:creationId xmlns:a16="http://schemas.microsoft.com/office/drawing/2014/main" id="{C6881DF3-B957-48AB-BCC7-528D28439E6D}"/>
              </a:ext>
            </a:extLst>
          </p:cNvPr>
          <p:cNvSpPr>
            <a:spLocks noGrp="1"/>
          </p:cNvSpPr>
          <p:nvPr>
            <p:ph type="body" sz="quarter" idx="13"/>
          </p:nvPr>
        </p:nvSpPr>
        <p:spPr>
          <a:xfrm>
            <a:off x="771539" y="344160"/>
            <a:ext cx="5951537" cy="686239"/>
          </a:xfrm>
        </p:spPr>
        <p:txBody>
          <a:bodyPr>
            <a:normAutofit/>
          </a:bodyPr>
          <a:lstStyle/>
          <a:p>
            <a:pPr algn="l">
              <a:buClrTx/>
              <a:buSzTx/>
            </a:pPr>
            <a:r>
              <a:rPr lang="en-US" sz="2800" dirty="0">
                <a:solidFill>
                  <a:srgbClr val="202020"/>
                </a:solidFill>
                <a:latin typeface="微软雅黑" panose="020B0503020204020204" pitchFamily="34" charset="-122"/>
                <a:ea typeface="微软雅黑" panose="020B0503020204020204" pitchFamily="34" charset="-122"/>
              </a:rPr>
              <a:t>2.11.2 </a:t>
            </a:r>
            <a:r>
              <a:rPr lang="en-US" sz="2800" dirty="0" err="1">
                <a:solidFill>
                  <a:srgbClr val="202020"/>
                </a:solidFill>
                <a:latin typeface="微软雅黑" panose="020B0503020204020204" pitchFamily="34" charset="-122"/>
                <a:ea typeface="微软雅黑" panose="020B0503020204020204" pitchFamily="34" charset="-122"/>
              </a:rPr>
              <a:t>傅立叶级数</a:t>
            </a:r>
            <a:r>
              <a:rPr lang="zh-CN" altLang="en-US" sz="2800" dirty="0">
                <a:solidFill>
                  <a:srgbClr val="202020"/>
                </a:solidFill>
                <a:latin typeface="微软雅黑" panose="020B0503020204020204" pitchFamily="34" charset="-122"/>
                <a:ea typeface="微软雅黑" panose="020B0503020204020204" pitchFamily="34" charset="-122"/>
              </a:rPr>
              <a:t>的复数表示</a:t>
            </a:r>
            <a:endParaRPr lang="en-US" sz="2800" dirty="0">
              <a:solidFill>
                <a:srgbClr val="202020"/>
              </a:solidFill>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sp>
            <p:nvSpPr>
              <p:cNvPr id="7" name="文本框 6">
                <a:extLst>
                  <a:ext uri="{FF2B5EF4-FFF2-40B4-BE49-F238E27FC236}">
                    <a16:creationId xmlns:a16="http://schemas.microsoft.com/office/drawing/2014/main" id="{ACB9B23D-6A74-4190-9D7C-45AD3F8D321C}"/>
                  </a:ext>
                </a:extLst>
              </p:cNvPr>
              <p:cNvSpPr txBox="1"/>
              <p:nvPr/>
            </p:nvSpPr>
            <p:spPr>
              <a:xfrm>
                <a:off x="562598" y="1107311"/>
                <a:ext cx="11066803" cy="1113959"/>
              </a:xfrm>
              <a:prstGeom prst="rect">
                <a:avLst/>
              </a:prstGeom>
              <a:noFill/>
            </p:spPr>
            <p:txBody>
              <a:bodyPr wrap="square">
                <a:spAutoFit/>
              </a:bodyPr>
              <a:lstStyle/>
              <a:p>
                <a:pPr indent="266700"/>
                <a:r>
                  <a:rPr lang="zh-CN" altLang="zh-CN" sz="1600" dirty="0">
                    <a:effectLst/>
                    <a:latin typeface="宋体" panose="02010600030101010101" pitchFamily="2" charset="-122"/>
                    <a:ea typeface="宋体" panose="02010600030101010101" pitchFamily="2" charset="-122"/>
                    <a:cs typeface="宋体" panose="02010600030101010101" pitchFamily="2" charset="-122"/>
                  </a:rPr>
                  <a:t>为了使得级数的表达更加简洁，于是想到了大杀器</a:t>
                </a:r>
                <a:r>
                  <a:rPr lang="en-US" altLang="zh-CN" sz="1600" dirty="0">
                    <a:effectLst/>
                    <a:latin typeface="宋体" panose="02010600030101010101" pitchFamily="2" charset="-122"/>
                    <a:ea typeface="宋体" panose="02010600030101010101" pitchFamily="2" charset="-122"/>
                    <a:cs typeface="宋体" panose="02010600030101010101" pitchFamily="2" charset="-122"/>
                  </a:rPr>
                  <a:t>—</a:t>
                </a:r>
                <a:r>
                  <a:rPr lang="zh-CN" altLang="zh-CN" sz="1600" dirty="0">
                    <a:effectLst/>
                    <a:latin typeface="宋体" panose="02010600030101010101" pitchFamily="2" charset="-122"/>
                    <a:ea typeface="宋体" panose="02010600030101010101" pitchFamily="2" charset="-122"/>
                    <a:cs typeface="宋体" panose="02010600030101010101" pitchFamily="2" charset="-122"/>
                  </a:rPr>
                  <a:t>复数，看看用降维打击是不是能比较容易的确定这几个系数呢？核心思想就是欧拉公式，</a:t>
                </a:r>
                <a14:m>
                  <m:oMath xmlns:m="http://schemas.openxmlformats.org/officeDocument/2006/math">
                    <m:sSup>
                      <m:sSupPr>
                        <m:ctrlPr>
                          <a:rPr lang="zh-CN" altLang="zh-CN" sz="1600" i="1">
                            <a:effectLst/>
                            <a:latin typeface="Cambria Math" panose="02040503050406030204" pitchFamily="18" charset="0"/>
                            <a:ea typeface="Cambria Math" panose="02040503050406030204" pitchFamily="18" charset="0"/>
                            <a:cs typeface="宋体" panose="02010600030101010101" pitchFamily="2" charset="-122"/>
                          </a:rPr>
                        </m:ctrlPr>
                      </m:sSupPr>
                      <m:e>
                        <m:r>
                          <a:rPr lang="en-US" altLang="zh-CN" sz="1600" i="1">
                            <a:effectLst/>
                            <a:latin typeface="Cambria Math" panose="02040503050406030204" pitchFamily="18" charset="0"/>
                            <a:ea typeface="宋体" panose="02010600030101010101" pitchFamily="2" charset="-122"/>
                            <a:cs typeface="宋体" panose="02010600030101010101" pitchFamily="2" charset="-122"/>
                          </a:rPr>
                          <m:t>𝑒</m:t>
                        </m:r>
                      </m:e>
                      <m:sup>
                        <m:r>
                          <a:rPr lang="en-US" altLang="zh-CN" sz="1600" i="1">
                            <a:effectLst/>
                            <a:latin typeface="Cambria Math" panose="02040503050406030204" pitchFamily="18" charset="0"/>
                            <a:ea typeface="宋体" panose="02010600030101010101" pitchFamily="2" charset="-122"/>
                            <a:cs typeface="宋体" panose="02010600030101010101" pitchFamily="2" charset="-122"/>
                          </a:rPr>
                          <m:t>𝑖𝑥</m:t>
                        </m:r>
                      </m:sup>
                    </m:sSup>
                  </m:oMath>
                </a14:m>
                <a:r>
                  <a:rPr lang="en-US" altLang="zh-CN" sz="1600" dirty="0">
                    <a:effectLst/>
                    <a:latin typeface="宋体" panose="02010600030101010101" pitchFamily="2" charset="-122"/>
                    <a:ea typeface="宋体" panose="02010600030101010101" pitchFamily="2" charset="-122"/>
                    <a:cs typeface="宋体" panose="02010600030101010101" pitchFamily="2" charset="-122"/>
                  </a:rPr>
                  <a:t> =</a:t>
                </a:r>
                <a14:m>
                  <m:oMath xmlns:m="http://schemas.openxmlformats.org/officeDocument/2006/math">
                    <m:func>
                      <m:funcPr>
                        <m:ctrlPr>
                          <a:rPr lang="zh-CN" altLang="zh-CN" sz="1600" i="1">
                            <a:effectLst/>
                            <a:latin typeface="Cambria Math" panose="02040503050406030204" pitchFamily="18" charset="0"/>
                            <a:ea typeface="Cambria Math" panose="02040503050406030204" pitchFamily="18" charset="0"/>
                            <a:cs typeface="宋体" panose="02010600030101010101" pitchFamily="2" charset="-122"/>
                          </a:rPr>
                        </m:ctrlPr>
                      </m:funcPr>
                      <m:fName>
                        <m:r>
                          <m:rPr>
                            <m:sty m:val="p"/>
                          </m:rPr>
                          <a:rPr lang="en-US" altLang="zh-CN" sz="1600">
                            <a:effectLst/>
                            <a:latin typeface="Cambria Math" panose="02040503050406030204" pitchFamily="18" charset="0"/>
                            <a:ea typeface="宋体" panose="02010600030101010101" pitchFamily="2" charset="-122"/>
                            <a:cs typeface="宋体" panose="02010600030101010101" pitchFamily="2" charset="-122"/>
                          </a:rPr>
                          <m:t>cos</m:t>
                        </m:r>
                      </m:fName>
                      <m:e>
                        <m:r>
                          <a:rPr lang="en-US" altLang="zh-CN" sz="1600" i="1">
                            <a:effectLst/>
                            <a:latin typeface="Cambria Math" panose="02040503050406030204" pitchFamily="18" charset="0"/>
                            <a:ea typeface="宋体" panose="02010600030101010101" pitchFamily="2" charset="-122"/>
                            <a:cs typeface="宋体" panose="02010600030101010101" pitchFamily="2" charset="-122"/>
                          </a:rPr>
                          <m:t>𝑥</m:t>
                        </m:r>
                      </m:e>
                    </m:func>
                    <m:r>
                      <a:rPr lang="en-US" altLang="zh-CN" sz="1600" i="1">
                        <a:effectLst/>
                        <a:latin typeface="Cambria Math" panose="02040503050406030204" pitchFamily="18" charset="0"/>
                        <a:ea typeface="宋体" panose="02010600030101010101" pitchFamily="2" charset="-122"/>
                        <a:cs typeface="宋体" panose="02010600030101010101" pitchFamily="2" charset="-122"/>
                      </a:rPr>
                      <m:t>+</m:t>
                    </m:r>
                    <m:r>
                      <a:rPr lang="en-US" altLang="zh-CN" sz="1600" i="1">
                        <a:effectLst/>
                        <a:latin typeface="Cambria Math" panose="02040503050406030204" pitchFamily="18" charset="0"/>
                        <a:ea typeface="宋体" panose="02010600030101010101" pitchFamily="2" charset="-122"/>
                        <a:cs typeface="宋体" panose="02010600030101010101" pitchFamily="2" charset="-122"/>
                      </a:rPr>
                      <m:t>𝑖</m:t>
                    </m:r>
                    <m:r>
                      <a:rPr lang="en-US" altLang="zh-CN" sz="1600" i="1">
                        <a:effectLst/>
                        <a:latin typeface="Cambria Math" panose="02040503050406030204" pitchFamily="18" charset="0"/>
                        <a:ea typeface="宋体" panose="02010600030101010101" pitchFamily="2" charset="-122"/>
                        <a:cs typeface="宋体" panose="02010600030101010101" pitchFamily="2" charset="-122"/>
                      </a:rPr>
                      <m:t>∗</m:t>
                    </m:r>
                    <m:func>
                      <m:funcPr>
                        <m:ctrlPr>
                          <a:rPr lang="zh-CN" altLang="zh-CN" sz="1600" i="1">
                            <a:effectLst/>
                            <a:latin typeface="Cambria Math" panose="02040503050406030204" pitchFamily="18" charset="0"/>
                            <a:ea typeface="Cambria Math" panose="02040503050406030204" pitchFamily="18" charset="0"/>
                            <a:cs typeface="宋体" panose="02010600030101010101" pitchFamily="2" charset="-122"/>
                          </a:rPr>
                        </m:ctrlPr>
                      </m:funcPr>
                      <m:fName>
                        <m:r>
                          <m:rPr>
                            <m:sty m:val="p"/>
                          </m:rPr>
                          <a:rPr lang="en-US" altLang="zh-CN" sz="1600">
                            <a:effectLst/>
                            <a:latin typeface="Cambria Math" panose="02040503050406030204" pitchFamily="18" charset="0"/>
                            <a:ea typeface="宋体" panose="02010600030101010101" pitchFamily="2" charset="-122"/>
                            <a:cs typeface="宋体" panose="02010600030101010101" pitchFamily="2" charset="-122"/>
                          </a:rPr>
                          <m:t>sin</m:t>
                        </m:r>
                      </m:fName>
                      <m:e>
                        <m:r>
                          <a:rPr lang="en-US" altLang="zh-CN" sz="1600" i="1">
                            <a:effectLst/>
                            <a:latin typeface="Cambria Math" panose="02040503050406030204" pitchFamily="18" charset="0"/>
                            <a:ea typeface="宋体" panose="02010600030101010101" pitchFamily="2" charset="-122"/>
                            <a:cs typeface="宋体" panose="02010600030101010101" pitchFamily="2" charset="-122"/>
                          </a:rPr>
                          <m:t>𝑥</m:t>
                        </m:r>
                      </m:e>
                    </m:func>
                  </m:oMath>
                </a14:m>
                <a:r>
                  <a:rPr lang="zh-CN" altLang="zh-CN" sz="1600" dirty="0">
                    <a:effectLst/>
                    <a:latin typeface="宋体" panose="02010600030101010101" pitchFamily="2" charset="-122"/>
                    <a:ea typeface="宋体" panose="02010600030101010101" pitchFamily="2" charset="-122"/>
                    <a:cs typeface="宋体" panose="02010600030101010101" pitchFamily="2" charset="-122"/>
                  </a:rPr>
                  <a:t>。所以，</a:t>
                </a:r>
                <a14:m>
                  <m:oMath xmlns:m="http://schemas.openxmlformats.org/officeDocument/2006/math">
                    <m:func>
                      <m:funcPr>
                        <m:ctrlPr>
                          <a:rPr lang="zh-CN" altLang="zh-CN" sz="1600" i="1">
                            <a:effectLst/>
                            <a:latin typeface="Cambria Math" panose="02040503050406030204" pitchFamily="18" charset="0"/>
                            <a:ea typeface="Cambria Math" panose="02040503050406030204" pitchFamily="18" charset="0"/>
                            <a:cs typeface="宋体" panose="02010600030101010101" pitchFamily="2" charset="-122"/>
                          </a:rPr>
                        </m:ctrlPr>
                      </m:funcPr>
                      <m:fName>
                        <m:r>
                          <m:rPr>
                            <m:sty m:val="p"/>
                          </m:rPr>
                          <a:rPr lang="en-US" altLang="zh-CN" sz="1600">
                            <a:effectLst/>
                            <a:latin typeface="Cambria Math" panose="02040503050406030204" pitchFamily="18" charset="0"/>
                            <a:ea typeface="宋体" panose="02010600030101010101" pitchFamily="2" charset="-122"/>
                            <a:cs typeface="宋体" panose="02010600030101010101" pitchFamily="2" charset="-122"/>
                          </a:rPr>
                          <m:t>cos</m:t>
                        </m:r>
                      </m:fName>
                      <m:e>
                        <m:d>
                          <m:dPr>
                            <m:ctrlPr>
                              <a:rPr lang="zh-CN" altLang="zh-CN" sz="1600" i="1">
                                <a:effectLst/>
                                <a:latin typeface="Cambria Math" panose="02040503050406030204" pitchFamily="18" charset="0"/>
                                <a:ea typeface="Cambria Math" panose="02040503050406030204" pitchFamily="18" charset="0"/>
                                <a:cs typeface="宋体" panose="02010600030101010101" pitchFamily="2" charset="-122"/>
                              </a:rPr>
                            </m:ctrlPr>
                          </m:dPr>
                          <m:e>
                            <m:r>
                              <a:rPr lang="en-US" altLang="zh-CN" sz="1600" i="1">
                                <a:effectLst/>
                                <a:latin typeface="Cambria Math" panose="02040503050406030204" pitchFamily="18" charset="0"/>
                                <a:ea typeface="宋体" panose="02010600030101010101" pitchFamily="2" charset="-122"/>
                                <a:cs typeface="宋体" panose="02010600030101010101" pitchFamily="2" charset="-122"/>
                              </a:rPr>
                              <m:t>𝑥</m:t>
                            </m:r>
                          </m:e>
                        </m:d>
                        <m:r>
                          <a:rPr lang="en-US" altLang="zh-CN" sz="1600" i="1">
                            <a:effectLst/>
                            <a:latin typeface="Cambria Math" panose="02040503050406030204" pitchFamily="18" charset="0"/>
                            <a:ea typeface="宋体" panose="02010600030101010101" pitchFamily="2" charset="-122"/>
                            <a:cs typeface="宋体" panose="02010600030101010101" pitchFamily="2" charset="-122"/>
                          </a:rPr>
                          <m:t>=</m:t>
                        </m:r>
                        <m:f>
                          <m:fPr>
                            <m:ctrlPr>
                              <a:rPr lang="zh-CN" altLang="zh-CN" sz="1600" i="1">
                                <a:effectLst/>
                                <a:latin typeface="Cambria Math" panose="02040503050406030204" pitchFamily="18" charset="0"/>
                                <a:ea typeface="Cambria Math" panose="02040503050406030204" pitchFamily="18" charset="0"/>
                                <a:cs typeface="宋体" panose="02010600030101010101" pitchFamily="2" charset="-122"/>
                              </a:rPr>
                            </m:ctrlPr>
                          </m:fPr>
                          <m:num>
                            <m:sSup>
                              <m:sSupPr>
                                <m:ctrlPr>
                                  <a:rPr lang="zh-CN" altLang="zh-CN" sz="1600" i="1">
                                    <a:effectLst/>
                                    <a:latin typeface="Cambria Math" panose="02040503050406030204" pitchFamily="18" charset="0"/>
                                    <a:ea typeface="Cambria Math" panose="02040503050406030204" pitchFamily="18" charset="0"/>
                                    <a:cs typeface="宋体" panose="02010600030101010101" pitchFamily="2" charset="-122"/>
                                  </a:rPr>
                                </m:ctrlPr>
                              </m:sSupPr>
                              <m:e>
                                <m:r>
                                  <a:rPr lang="en-US" altLang="zh-CN" sz="1600" i="1">
                                    <a:effectLst/>
                                    <a:latin typeface="Cambria Math" panose="02040503050406030204" pitchFamily="18" charset="0"/>
                                    <a:ea typeface="宋体" panose="02010600030101010101" pitchFamily="2" charset="-122"/>
                                    <a:cs typeface="宋体" panose="02010600030101010101" pitchFamily="2" charset="-122"/>
                                  </a:rPr>
                                  <m:t>𝑒</m:t>
                                </m:r>
                              </m:e>
                              <m:sup>
                                <m:r>
                                  <a:rPr lang="en-US" altLang="zh-CN" sz="1600" i="1">
                                    <a:effectLst/>
                                    <a:latin typeface="Cambria Math" panose="02040503050406030204" pitchFamily="18" charset="0"/>
                                    <a:ea typeface="宋体" panose="02010600030101010101" pitchFamily="2" charset="-122"/>
                                    <a:cs typeface="宋体" panose="02010600030101010101" pitchFamily="2" charset="-122"/>
                                  </a:rPr>
                                  <m:t>𝑖𝑥</m:t>
                                </m:r>
                              </m:sup>
                            </m:sSup>
                            <m:r>
                              <a:rPr lang="en-US" altLang="zh-CN" sz="1600" i="1">
                                <a:effectLst/>
                                <a:latin typeface="Cambria Math" panose="02040503050406030204" pitchFamily="18" charset="0"/>
                                <a:ea typeface="宋体" panose="02010600030101010101" pitchFamily="2" charset="-122"/>
                                <a:cs typeface="宋体" panose="02010600030101010101" pitchFamily="2" charset="-122"/>
                              </a:rPr>
                              <m:t>+</m:t>
                            </m:r>
                            <m:sSup>
                              <m:sSupPr>
                                <m:ctrlPr>
                                  <a:rPr lang="zh-CN" altLang="zh-CN" sz="1600" i="1">
                                    <a:effectLst/>
                                    <a:latin typeface="Cambria Math" panose="02040503050406030204" pitchFamily="18" charset="0"/>
                                    <a:ea typeface="Cambria Math" panose="02040503050406030204" pitchFamily="18" charset="0"/>
                                    <a:cs typeface="宋体" panose="02010600030101010101" pitchFamily="2" charset="-122"/>
                                  </a:rPr>
                                </m:ctrlPr>
                              </m:sSupPr>
                              <m:e>
                                <m:r>
                                  <a:rPr lang="en-US" altLang="zh-CN" sz="1600" i="1">
                                    <a:effectLst/>
                                    <a:latin typeface="Cambria Math" panose="02040503050406030204" pitchFamily="18" charset="0"/>
                                    <a:ea typeface="宋体" panose="02010600030101010101" pitchFamily="2" charset="-122"/>
                                    <a:cs typeface="宋体" panose="02010600030101010101" pitchFamily="2" charset="-122"/>
                                  </a:rPr>
                                  <m:t>𝑒</m:t>
                                </m:r>
                              </m:e>
                              <m:sup>
                                <m:r>
                                  <a:rPr lang="en-US" altLang="zh-CN" sz="1600" i="1">
                                    <a:effectLst/>
                                    <a:latin typeface="Cambria Math" panose="02040503050406030204" pitchFamily="18" charset="0"/>
                                    <a:ea typeface="宋体" panose="02010600030101010101" pitchFamily="2" charset="-122"/>
                                    <a:cs typeface="宋体" panose="02010600030101010101" pitchFamily="2" charset="-122"/>
                                  </a:rPr>
                                  <m:t>−</m:t>
                                </m:r>
                                <m:r>
                                  <a:rPr lang="en-US" altLang="zh-CN" sz="1600" i="1">
                                    <a:effectLst/>
                                    <a:latin typeface="Cambria Math" panose="02040503050406030204" pitchFamily="18" charset="0"/>
                                    <a:ea typeface="宋体" panose="02010600030101010101" pitchFamily="2" charset="-122"/>
                                    <a:cs typeface="宋体" panose="02010600030101010101" pitchFamily="2" charset="-122"/>
                                  </a:rPr>
                                  <m:t>𝑖𝑥𝑡</m:t>
                                </m:r>
                              </m:sup>
                            </m:sSup>
                          </m:num>
                          <m:den>
                            <m:r>
                              <a:rPr lang="en-US" altLang="zh-CN" sz="1600" i="1">
                                <a:effectLst/>
                                <a:latin typeface="Cambria Math" panose="02040503050406030204" pitchFamily="18" charset="0"/>
                                <a:ea typeface="宋体" panose="02010600030101010101" pitchFamily="2" charset="-122"/>
                                <a:cs typeface="宋体" panose="02010600030101010101" pitchFamily="2" charset="-122"/>
                              </a:rPr>
                              <m:t>2</m:t>
                            </m:r>
                          </m:den>
                        </m:f>
                      </m:e>
                    </m:func>
                  </m:oMath>
                </a14:m>
                <a:r>
                  <a:rPr lang="zh-CN" altLang="zh-CN" sz="1600" dirty="0">
                    <a:effectLst/>
                    <a:latin typeface="宋体" panose="02010600030101010101" pitchFamily="2" charset="-122"/>
                    <a:ea typeface="宋体" panose="02010600030101010101" pitchFamily="2" charset="-122"/>
                    <a:cs typeface="宋体" panose="02010600030101010101" pitchFamily="2" charset="-122"/>
                  </a:rPr>
                  <a:t>，</a:t>
                </a:r>
                <a14:m>
                  <m:oMath xmlns:m="http://schemas.openxmlformats.org/officeDocument/2006/math">
                    <m:func>
                      <m:funcPr>
                        <m:ctrlPr>
                          <a:rPr lang="zh-CN" altLang="zh-CN" sz="1600" i="1">
                            <a:effectLst/>
                            <a:latin typeface="Cambria Math" panose="02040503050406030204" pitchFamily="18" charset="0"/>
                            <a:ea typeface="Cambria Math" panose="02040503050406030204" pitchFamily="18" charset="0"/>
                            <a:cs typeface="宋体" panose="02010600030101010101" pitchFamily="2" charset="-122"/>
                          </a:rPr>
                        </m:ctrlPr>
                      </m:funcPr>
                      <m:fName>
                        <m:r>
                          <m:rPr>
                            <m:sty m:val="p"/>
                          </m:rPr>
                          <a:rPr lang="en-US" altLang="zh-CN" sz="1600">
                            <a:effectLst/>
                            <a:latin typeface="Cambria Math" panose="02040503050406030204" pitchFamily="18" charset="0"/>
                            <a:ea typeface="宋体" panose="02010600030101010101" pitchFamily="2" charset="-122"/>
                            <a:cs typeface="宋体" panose="02010600030101010101" pitchFamily="2" charset="-122"/>
                          </a:rPr>
                          <m:t>sin</m:t>
                        </m:r>
                      </m:fName>
                      <m:e>
                        <m:d>
                          <m:dPr>
                            <m:ctrlPr>
                              <a:rPr lang="zh-CN" altLang="zh-CN" sz="1600" i="1">
                                <a:effectLst/>
                                <a:latin typeface="Cambria Math" panose="02040503050406030204" pitchFamily="18" charset="0"/>
                                <a:ea typeface="Cambria Math" panose="02040503050406030204" pitchFamily="18" charset="0"/>
                                <a:cs typeface="宋体" panose="02010600030101010101" pitchFamily="2" charset="-122"/>
                              </a:rPr>
                            </m:ctrlPr>
                          </m:dPr>
                          <m:e>
                            <m:r>
                              <a:rPr lang="en-US" altLang="zh-CN" sz="1600" i="1">
                                <a:effectLst/>
                                <a:latin typeface="Cambria Math" panose="02040503050406030204" pitchFamily="18" charset="0"/>
                                <a:ea typeface="宋体" panose="02010600030101010101" pitchFamily="2" charset="-122"/>
                                <a:cs typeface="宋体" panose="02010600030101010101" pitchFamily="2" charset="-122"/>
                              </a:rPr>
                              <m:t>𝑥</m:t>
                            </m:r>
                          </m:e>
                        </m:d>
                        <m:r>
                          <a:rPr lang="en-US" altLang="zh-CN" sz="1600" i="1">
                            <a:effectLst/>
                            <a:latin typeface="Cambria Math" panose="02040503050406030204" pitchFamily="18" charset="0"/>
                            <a:ea typeface="宋体" panose="02010600030101010101" pitchFamily="2" charset="-122"/>
                            <a:cs typeface="宋体" panose="02010600030101010101" pitchFamily="2" charset="-122"/>
                          </a:rPr>
                          <m:t>=</m:t>
                        </m:r>
                        <m:f>
                          <m:fPr>
                            <m:ctrlPr>
                              <a:rPr lang="zh-CN" altLang="zh-CN" sz="1600" i="1">
                                <a:effectLst/>
                                <a:latin typeface="Cambria Math" panose="02040503050406030204" pitchFamily="18" charset="0"/>
                                <a:ea typeface="Cambria Math" panose="02040503050406030204" pitchFamily="18" charset="0"/>
                                <a:cs typeface="宋体" panose="02010600030101010101" pitchFamily="2" charset="-122"/>
                              </a:rPr>
                            </m:ctrlPr>
                          </m:fPr>
                          <m:num>
                            <m:sSup>
                              <m:sSupPr>
                                <m:ctrlPr>
                                  <a:rPr lang="zh-CN" altLang="zh-CN" sz="1600" i="1">
                                    <a:effectLst/>
                                    <a:latin typeface="Cambria Math" panose="02040503050406030204" pitchFamily="18" charset="0"/>
                                    <a:ea typeface="Cambria Math" panose="02040503050406030204" pitchFamily="18" charset="0"/>
                                    <a:cs typeface="宋体" panose="02010600030101010101" pitchFamily="2" charset="-122"/>
                                  </a:rPr>
                                </m:ctrlPr>
                              </m:sSupPr>
                              <m:e>
                                <m:r>
                                  <a:rPr lang="en-US" altLang="zh-CN" sz="1600" i="1">
                                    <a:effectLst/>
                                    <a:latin typeface="Cambria Math" panose="02040503050406030204" pitchFamily="18" charset="0"/>
                                    <a:ea typeface="宋体" panose="02010600030101010101" pitchFamily="2" charset="-122"/>
                                    <a:cs typeface="宋体" panose="02010600030101010101" pitchFamily="2" charset="-122"/>
                                  </a:rPr>
                                  <m:t>𝑒</m:t>
                                </m:r>
                              </m:e>
                              <m:sup>
                                <m:r>
                                  <a:rPr lang="en-US" altLang="zh-CN" sz="1600" i="1">
                                    <a:effectLst/>
                                    <a:latin typeface="Cambria Math" panose="02040503050406030204" pitchFamily="18" charset="0"/>
                                    <a:ea typeface="宋体" panose="02010600030101010101" pitchFamily="2" charset="-122"/>
                                    <a:cs typeface="宋体" panose="02010600030101010101" pitchFamily="2" charset="-122"/>
                                  </a:rPr>
                                  <m:t>𝑖𝑥</m:t>
                                </m:r>
                              </m:sup>
                            </m:sSup>
                            <m:r>
                              <a:rPr lang="en-US" altLang="zh-CN" sz="1600" i="1">
                                <a:effectLst/>
                                <a:latin typeface="Cambria Math" panose="02040503050406030204" pitchFamily="18" charset="0"/>
                                <a:ea typeface="宋体" panose="02010600030101010101" pitchFamily="2" charset="-122"/>
                                <a:cs typeface="宋体" panose="02010600030101010101" pitchFamily="2" charset="-122"/>
                              </a:rPr>
                              <m:t>−</m:t>
                            </m:r>
                            <m:sSup>
                              <m:sSupPr>
                                <m:ctrlPr>
                                  <a:rPr lang="zh-CN" altLang="zh-CN" sz="1600" i="1">
                                    <a:effectLst/>
                                    <a:latin typeface="Cambria Math" panose="02040503050406030204" pitchFamily="18" charset="0"/>
                                    <a:ea typeface="Cambria Math" panose="02040503050406030204" pitchFamily="18" charset="0"/>
                                    <a:cs typeface="宋体" panose="02010600030101010101" pitchFamily="2" charset="-122"/>
                                  </a:rPr>
                                </m:ctrlPr>
                              </m:sSupPr>
                              <m:e>
                                <m:r>
                                  <a:rPr lang="en-US" altLang="zh-CN" sz="1600" i="1">
                                    <a:effectLst/>
                                    <a:latin typeface="Cambria Math" panose="02040503050406030204" pitchFamily="18" charset="0"/>
                                    <a:ea typeface="宋体" panose="02010600030101010101" pitchFamily="2" charset="-122"/>
                                    <a:cs typeface="宋体" panose="02010600030101010101" pitchFamily="2" charset="-122"/>
                                  </a:rPr>
                                  <m:t>𝑒</m:t>
                                </m:r>
                              </m:e>
                              <m:sup>
                                <m:r>
                                  <a:rPr lang="en-US" altLang="zh-CN" sz="1600" i="1">
                                    <a:effectLst/>
                                    <a:latin typeface="Cambria Math" panose="02040503050406030204" pitchFamily="18" charset="0"/>
                                    <a:ea typeface="宋体" panose="02010600030101010101" pitchFamily="2" charset="-122"/>
                                    <a:cs typeface="宋体" panose="02010600030101010101" pitchFamily="2" charset="-122"/>
                                  </a:rPr>
                                  <m:t>−</m:t>
                                </m:r>
                                <m:r>
                                  <a:rPr lang="en-US" altLang="zh-CN" sz="1600" i="1">
                                    <a:effectLst/>
                                    <a:latin typeface="Cambria Math" panose="02040503050406030204" pitchFamily="18" charset="0"/>
                                    <a:ea typeface="宋体" panose="02010600030101010101" pitchFamily="2" charset="-122"/>
                                    <a:cs typeface="宋体" panose="02010600030101010101" pitchFamily="2" charset="-122"/>
                                  </a:rPr>
                                  <m:t>𝑖𝑥</m:t>
                                </m:r>
                              </m:sup>
                            </m:sSup>
                          </m:num>
                          <m:den>
                            <m:r>
                              <a:rPr lang="en-US" altLang="zh-CN" sz="1600" i="1">
                                <a:effectLst/>
                                <a:latin typeface="Cambria Math" panose="02040503050406030204" pitchFamily="18" charset="0"/>
                                <a:ea typeface="宋体" panose="02010600030101010101" pitchFamily="2" charset="-122"/>
                                <a:cs typeface="宋体" panose="02010600030101010101" pitchFamily="2" charset="-122"/>
                              </a:rPr>
                              <m:t>2</m:t>
                            </m:r>
                            <m:r>
                              <a:rPr lang="en-US" altLang="zh-CN" sz="1600" i="1">
                                <a:effectLst/>
                                <a:latin typeface="Cambria Math" panose="02040503050406030204" pitchFamily="18" charset="0"/>
                                <a:ea typeface="宋体" panose="02010600030101010101" pitchFamily="2" charset="-122"/>
                                <a:cs typeface="宋体" panose="02010600030101010101" pitchFamily="2" charset="-122"/>
                              </a:rPr>
                              <m:t>𝑖</m:t>
                            </m:r>
                          </m:den>
                        </m:f>
                      </m:e>
                    </m:func>
                  </m:oMath>
                </a14:m>
                <a:r>
                  <a:rPr lang="zh-CN" altLang="zh-CN" sz="1600" dirty="0">
                    <a:effectLst/>
                    <a:latin typeface="宋体" panose="02010600030101010101" pitchFamily="2" charset="-122"/>
                    <a:ea typeface="宋体" panose="02010600030101010101" pitchFamily="2" charset="-122"/>
                    <a:cs typeface="宋体" panose="02010600030101010101" pitchFamily="2" charset="-122"/>
                  </a:rPr>
                  <a:t>。然后，一顿操作猛如虎啊，自己百度</a:t>
                </a:r>
                <a:r>
                  <a:rPr lang="zh-CN" altLang="zh-CN" sz="1600" dirty="0">
                    <a:latin typeface="宋体" panose="02010600030101010101" pitchFamily="2" charset="-122"/>
                    <a:ea typeface="宋体" panose="02010600030101010101" pitchFamily="2" charset="-122"/>
                    <a:cs typeface="宋体" panose="02010600030101010101" pitchFamily="2" charset="-122"/>
                  </a:rPr>
                  <a:t>吧。</a:t>
                </a:r>
                <a14:m>
                  <m:oMath xmlns:m="http://schemas.openxmlformats.org/officeDocument/2006/math">
                    <m:r>
                      <a:rPr lang="en-US" altLang="zh-CN" sz="1600">
                        <a:latin typeface="宋体" panose="02010600030101010101" pitchFamily="2" charset="-122"/>
                        <a:ea typeface="宋体" panose="02010600030101010101" pitchFamily="2" charset="-122"/>
                        <a:cs typeface="宋体" panose="02010600030101010101" pitchFamily="2" charset="-122"/>
                      </a:rPr>
                      <m:t>𝑓</m:t>
                    </m:r>
                    <m:d>
                      <m:dPr>
                        <m:ctrlPr>
                          <a:rPr lang="zh-CN" altLang="zh-CN" sz="1600">
                            <a:latin typeface="宋体" panose="02010600030101010101" pitchFamily="2" charset="-122"/>
                            <a:ea typeface="宋体" panose="02010600030101010101" pitchFamily="2" charset="-122"/>
                            <a:cs typeface="宋体" panose="02010600030101010101" pitchFamily="2" charset="-122"/>
                          </a:rPr>
                        </m:ctrlPr>
                      </m:dPr>
                      <m:e>
                        <m:r>
                          <a:rPr lang="en-US" altLang="zh-CN" sz="1600">
                            <a:latin typeface="宋体" panose="02010600030101010101" pitchFamily="2" charset="-122"/>
                            <a:ea typeface="宋体" panose="02010600030101010101" pitchFamily="2" charset="-122"/>
                            <a:cs typeface="宋体" panose="02010600030101010101" pitchFamily="2" charset="-122"/>
                          </a:rPr>
                          <m:t>𝑡</m:t>
                        </m:r>
                      </m:e>
                    </m:d>
                    <m:r>
                      <a:rPr lang="en-US" altLang="zh-CN" sz="1600">
                        <a:latin typeface="宋体" panose="02010600030101010101" pitchFamily="2" charset="-122"/>
                        <a:ea typeface="宋体" panose="02010600030101010101" pitchFamily="2" charset="-122"/>
                        <a:cs typeface="宋体" panose="02010600030101010101" pitchFamily="2" charset="-122"/>
                      </a:rPr>
                      <m:t>=</m:t>
                    </m:r>
                    <m:nary>
                      <m:naryPr>
                        <m:chr m:val="∑"/>
                        <m:limLoc m:val="undOvr"/>
                        <m:ctrlPr>
                          <a:rPr lang="zh-CN" altLang="zh-CN" sz="1600">
                            <a:latin typeface="宋体" panose="02010600030101010101" pitchFamily="2" charset="-122"/>
                            <a:ea typeface="宋体" panose="02010600030101010101" pitchFamily="2" charset="-122"/>
                            <a:cs typeface="宋体" panose="02010600030101010101" pitchFamily="2" charset="-122"/>
                          </a:rPr>
                        </m:ctrlPr>
                      </m:naryPr>
                      <m:sub>
                        <m:r>
                          <a:rPr lang="en-US" altLang="zh-CN" sz="1600">
                            <a:latin typeface="宋体" panose="02010600030101010101" pitchFamily="2" charset="-122"/>
                            <a:ea typeface="宋体" panose="02010600030101010101" pitchFamily="2" charset="-122"/>
                            <a:cs typeface="宋体" panose="02010600030101010101" pitchFamily="2" charset="-122"/>
                          </a:rPr>
                          <m:t>−∞</m:t>
                        </m:r>
                      </m:sub>
                      <m:sup>
                        <m:r>
                          <a:rPr lang="en-US" altLang="zh-CN" sz="1600">
                            <a:latin typeface="宋体" panose="02010600030101010101" pitchFamily="2" charset="-122"/>
                            <a:ea typeface="宋体" panose="02010600030101010101" pitchFamily="2" charset="-122"/>
                            <a:cs typeface="宋体" panose="02010600030101010101" pitchFamily="2" charset="-122"/>
                          </a:rPr>
                          <m:t>+∞</m:t>
                        </m:r>
                      </m:sup>
                      <m:e>
                        <m:sSub>
                          <m:sSubPr>
                            <m:ctrlPr>
                              <a:rPr lang="zh-CN" altLang="zh-CN" sz="1600">
                                <a:latin typeface="宋体" panose="02010600030101010101" pitchFamily="2" charset="-122"/>
                                <a:ea typeface="宋体" panose="02010600030101010101" pitchFamily="2" charset="-122"/>
                                <a:cs typeface="宋体" panose="02010600030101010101" pitchFamily="2" charset="-122"/>
                              </a:rPr>
                            </m:ctrlPr>
                          </m:sSubPr>
                          <m:e>
                            <m:r>
                              <a:rPr lang="en-US" altLang="zh-CN" sz="1600">
                                <a:latin typeface="宋体" panose="02010600030101010101" pitchFamily="2" charset="-122"/>
                                <a:ea typeface="宋体" panose="02010600030101010101" pitchFamily="2" charset="-122"/>
                                <a:cs typeface="宋体" panose="02010600030101010101" pitchFamily="2" charset="-122"/>
                              </a:rPr>
                              <m:t>𝐶</m:t>
                            </m:r>
                          </m:e>
                          <m:sub>
                            <m:r>
                              <a:rPr lang="en-US" altLang="zh-CN" sz="1600">
                                <a:latin typeface="宋体" panose="02010600030101010101" pitchFamily="2" charset="-122"/>
                                <a:ea typeface="宋体" panose="02010600030101010101" pitchFamily="2" charset="-122"/>
                                <a:cs typeface="宋体" panose="02010600030101010101" pitchFamily="2" charset="-122"/>
                              </a:rPr>
                              <m:t>𝑛</m:t>
                            </m:r>
                          </m:sub>
                        </m:sSub>
                        <m:sSup>
                          <m:sSupPr>
                            <m:ctrlPr>
                              <a:rPr lang="zh-CN" altLang="zh-CN" sz="1600">
                                <a:latin typeface="宋体" panose="02010600030101010101" pitchFamily="2" charset="-122"/>
                                <a:ea typeface="宋体" panose="02010600030101010101" pitchFamily="2" charset="-122"/>
                                <a:cs typeface="宋体" panose="02010600030101010101" pitchFamily="2" charset="-122"/>
                              </a:rPr>
                            </m:ctrlPr>
                          </m:sSupPr>
                          <m:e>
                            <m:r>
                              <a:rPr lang="en-US" altLang="zh-CN" sz="1600">
                                <a:latin typeface="宋体" panose="02010600030101010101" pitchFamily="2" charset="-122"/>
                                <a:ea typeface="宋体" panose="02010600030101010101" pitchFamily="2" charset="-122"/>
                                <a:cs typeface="宋体" panose="02010600030101010101" pitchFamily="2" charset="-122"/>
                              </a:rPr>
                              <m:t>𝑒</m:t>
                            </m:r>
                          </m:e>
                          <m:sup>
                            <m:r>
                              <a:rPr lang="en-US" altLang="zh-CN" sz="1600">
                                <a:latin typeface="宋体" panose="02010600030101010101" pitchFamily="2" charset="-122"/>
                                <a:ea typeface="宋体" panose="02010600030101010101" pitchFamily="2" charset="-122"/>
                                <a:cs typeface="宋体" panose="02010600030101010101" pitchFamily="2" charset="-122"/>
                              </a:rPr>
                              <m:t>𝑖</m:t>
                            </m:r>
                            <m:f>
                              <m:fPr>
                                <m:ctrlPr>
                                  <a:rPr lang="zh-CN" altLang="zh-CN" sz="1600">
                                    <a:latin typeface="宋体" panose="02010600030101010101" pitchFamily="2" charset="-122"/>
                                    <a:ea typeface="宋体" panose="02010600030101010101" pitchFamily="2" charset="-122"/>
                                    <a:cs typeface="宋体" panose="02010600030101010101" pitchFamily="2" charset="-122"/>
                                  </a:rPr>
                                </m:ctrlPr>
                              </m:fPr>
                              <m:num>
                                <m:r>
                                  <a:rPr lang="en-US" altLang="zh-CN" sz="1600">
                                    <a:latin typeface="宋体" panose="02010600030101010101" pitchFamily="2" charset="-122"/>
                                    <a:ea typeface="宋体" panose="02010600030101010101" pitchFamily="2" charset="-122"/>
                                    <a:cs typeface="宋体" panose="02010600030101010101" pitchFamily="2" charset="-122"/>
                                  </a:rPr>
                                  <m:t>𝑛</m:t>
                                </m:r>
                                <m:r>
                                  <a:rPr lang="en-US" altLang="zh-CN" sz="1600">
                                    <a:latin typeface="宋体" panose="02010600030101010101" pitchFamily="2" charset="-122"/>
                                    <a:ea typeface="宋体" panose="02010600030101010101" pitchFamily="2" charset="-122"/>
                                    <a:cs typeface="宋体" panose="02010600030101010101" pitchFamily="2" charset="-122"/>
                                  </a:rPr>
                                  <m:t>𝜋</m:t>
                                </m:r>
                              </m:num>
                              <m:den>
                                <m:r>
                                  <a:rPr lang="en-US" altLang="zh-CN" sz="1600">
                                    <a:latin typeface="宋体" panose="02010600030101010101" pitchFamily="2" charset="-122"/>
                                    <a:ea typeface="宋体" panose="02010600030101010101" pitchFamily="2" charset="-122"/>
                                    <a:cs typeface="宋体" panose="02010600030101010101" pitchFamily="2" charset="-122"/>
                                  </a:rPr>
                                  <m:t>𝐿</m:t>
                                </m:r>
                              </m:den>
                            </m:f>
                            <m:r>
                              <a:rPr lang="en-US" altLang="zh-CN" sz="1600">
                                <a:latin typeface="宋体" panose="02010600030101010101" pitchFamily="2" charset="-122"/>
                                <a:ea typeface="宋体" panose="02010600030101010101" pitchFamily="2" charset="-122"/>
                                <a:cs typeface="宋体" panose="02010600030101010101" pitchFamily="2" charset="-122"/>
                              </a:rPr>
                              <m:t>𝑡</m:t>
                            </m:r>
                          </m:sup>
                        </m:sSup>
                      </m:e>
                    </m:nary>
                  </m:oMath>
                </a14:m>
                <a:r>
                  <a:rPr lang="zh-CN" altLang="zh-CN" sz="1600" dirty="0">
                    <a:latin typeface="宋体" panose="02010600030101010101" pitchFamily="2" charset="-122"/>
                    <a:ea typeface="宋体" panose="02010600030101010101" pitchFamily="2" charset="-122"/>
                    <a:cs typeface="宋体" panose="02010600030101010101" pitchFamily="2" charset="-122"/>
                  </a:rPr>
                  <a:t>，其中</a:t>
                </a:r>
                <a14:m>
                  <m:oMath xmlns:m="http://schemas.openxmlformats.org/officeDocument/2006/math">
                    <m:sSub>
                      <m:sSubPr>
                        <m:ctrlPr>
                          <a:rPr lang="zh-CN" altLang="zh-CN" sz="1600">
                            <a:latin typeface="宋体" panose="02010600030101010101" pitchFamily="2" charset="-122"/>
                            <a:ea typeface="宋体" panose="02010600030101010101" pitchFamily="2" charset="-122"/>
                            <a:cs typeface="宋体" panose="02010600030101010101" pitchFamily="2" charset="-122"/>
                          </a:rPr>
                        </m:ctrlPr>
                      </m:sSubPr>
                      <m:e>
                        <m:r>
                          <a:rPr lang="en-US" altLang="zh-CN" sz="1600">
                            <a:latin typeface="宋体" panose="02010600030101010101" pitchFamily="2" charset="-122"/>
                            <a:ea typeface="宋体" panose="02010600030101010101" pitchFamily="2" charset="-122"/>
                            <a:cs typeface="宋体" panose="02010600030101010101" pitchFamily="2" charset="-122"/>
                          </a:rPr>
                          <m:t>𝐶</m:t>
                        </m:r>
                      </m:e>
                      <m:sub>
                        <m:r>
                          <a:rPr lang="en-US" altLang="zh-CN" sz="1600">
                            <a:latin typeface="宋体" panose="02010600030101010101" pitchFamily="2" charset="-122"/>
                            <a:ea typeface="宋体" panose="02010600030101010101" pitchFamily="2" charset="-122"/>
                            <a:cs typeface="宋体" panose="02010600030101010101" pitchFamily="2" charset="-122"/>
                          </a:rPr>
                          <m:t>𝑛</m:t>
                        </m:r>
                      </m:sub>
                    </m:sSub>
                    <m:r>
                      <a:rPr lang="en-US" altLang="zh-CN" sz="1600">
                        <a:latin typeface="宋体" panose="02010600030101010101" pitchFamily="2" charset="-122"/>
                        <a:ea typeface="宋体" panose="02010600030101010101" pitchFamily="2" charset="-122"/>
                        <a:cs typeface="宋体" panose="02010600030101010101" pitchFamily="2" charset="-122"/>
                      </a:rPr>
                      <m:t>=</m:t>
                    </m:r>
                    <m:f>
                      <m:fPr>
                        <m:ctrlPr>
                          <a:rPr lang="zh-CN" altLang="zh-CN" sz="1600">
                            <a:latin typeface="宋体" panose="02010600030101010101" pitchFamily="2" charset="-122"/>
                            <a:ea typeface="宋体" panose="02010600030101010101" pitchFamily="2" charset="-122"/>
                            <a:cs typeface="宋体" panose="02010600030101010101" pitchFamily="2" charset="-122"/>
                          </a:rPr>
                        </m:ctrlPr>
                      </m:fPr>
                      <m:num>
                        <m:r>
                          <a:rPr lang="en-US" altLang="zh-CN" sz="1600">
                            <a:latin typeface="宋体" panose="02010600030101010101" pitchFamily="2" charset="-122"/>
                            <a:ea typeface="宋体" panose="02010600030101010101" pitchFamily="2" charset="-122"/>
                            <a:cs typeface="宋体" panose="02010600030101010101" pitchFamily="2" charset="-122"/>
                          </a:rPr>
                          <m:t>1</m:t>
                        </m:r>
                      </m:num>
                      <m:den>
                        <m:r>
                          <a:rPr lang="en-US" altLang="zh-CN" sz="1600">
                            <a:latin typeface="宋体" panose="02010600030101010101" pitchFamily="2" charset="-122"/>
                            <a:ea typeface="宋体" panose="02010600030101010101" pitchFamily="2" charset="-122"/>
                            <a:cs typeface="宋体" panose="02010600030101010101" pitchFamily="2" charset="-122"/>
                          </a:rPr>
                          <m:t>2</m:t>
                        </m:r>
                        <m:r>
                          <a:rPr lang="en-US" altLang="zh-CN" sz="1600">
                            <a:latin typeface="宋体" panose="02010600030101010101" pitchFamily="2" charset="-122"/>
                            <a:ea typeface="宋体" panose="02010600030101010101" pitchFamily="2" charset="-122"/>
                            <a:cs typeface="宋体" panose="02010600030101010101" pitchFamily="2" charset="-122"/>
                          </a:rPr>
                          <m:t>𝐿</m:t>
                        </m:r>
                      </m:den>
                    </m:f>
                    <m:nary>
                      <m:naryPr>
                        <m:limLoc m:val="subSup"/>
                        <m:ctrlPr>
                          <a:rPr lang="zh-CN" altLang="zh-CN" sz="1600">
                            <a:latin typeface="宋体" panose="02010600030101010101" pitchFamily="2" charset="-122"/>
                            <a:ea typeface="宋体" panose="02010600030101010101" pitchFamily="2" charset="-122"/>
                            <a:cs typeface="宋体" panose="02010600030101010101" pitchFamily="2" charset="-122"/>
                          </a:rPr>
                        </m:ctrlPr>
                      </m:naryPr>
                      <m:sub>
                        <m:r>
                          <a:rPr lang="en-US" altLang="zh-CN" sz="1600">
                            <a:latin typeface="宋体" panose="02010600030101010101" pitchFamily="2" charset="-122"/>
                            <a:ea typeface="宋体" panose="02010600030101010101" pitchFamily="2" charset="-122"/>
                            <a:cs typeface="宋体" panose="02010600030101010101" pitchFamily="2" charset="-122"/>
                          </a:rPr>
                          <m:t>−</m:t>
                        </m:r>
                        <m:r>
                          <a:rPr lang="en-US" altLang="zh-CN" sz="1600">
                            <a:latin typeface="宋体" panose="02010600030101010101" pitchFamily="2" charset="-122"/>
                            <a:ea typeface="宋体" panose="02010600030101010101" pitchFamily="2" charset="-122"/>
                            <a:cs typeface="宋体" panose="02010600030101010101" pitchFamily="2" charset="-122"/>
                          </a:rPr>
                          <m:t>𝐿</m:t>
                        </m:r>
                      </m:sub>
                      <m:sup>
                        <m:r>
                          <a:rPr lang="en-US" altLang="zh-CN" sz="1600">
                            <a:latin typeface="宋体" panose="02010600030101010101" pitchFamily="2" charset="-122"/>
                            <a:ea typeface="宋体" panose="02010600030101010101" pitchFamily="2" charset="-122"/>
                            <a:cs typeface="宋体" panose="02010600030101010101" pitchFamily="2" charset="-122"/>
                          </a:rPr>
                          <m:t>𝐿</m:t>
                        </m:r>
                      </m:sup>
                      <m:e>
                        <m:r>
                          <a:rPr lang="en-US" altLang="zh-CN" sz="1600">
                            <a:latin typeface="宋体" panose="02010600030101010101" pitchFamily="2" charset="-122"/>
                            <a:ea typeface="宋体" panose="02010600030101010101" pitchFamily="2" charset="-122"/>
                            <a:cs typeface="宋体" panose="02010600030101010101" pitchFamily="2" charset="-122"/>
                          </a:rPr>
                          <m:t>𝑓</m:t>
                        </m:r>
                        <m:r>
                          <a:rPr lang="en-US" altLang="zh-CN" sz="1600">
                            <a:latin typeface="宋体" panose="02010600030101010101" pitchFamily="2" charset="-122"/>
                            <a:ea typeface="宋体" panose="02010600030101010101" pitchFamily="2" charset="-122"/>
                            <a:cs typeface="宋体" panose="02010600030101010101" pitchFamily="2" charset="-122"/>
                          </a:rPr>
                          <m:t>(</m:t>
                        </m:r>
                        <m:r>
                          <a:rPr lang="en-US" altLang="zh-CN" sz="1600">
                            <a:latin typeface="宋体" panose="02010600030101010101" pitchFamily="2" charset="-122"/>
                            <a:ea typeface="宋体" panose="02010600030101010101" pitchFamily="2" charset="-122"/>
                            <a:cs typeface="宋体" panose="02010600030101010101" pitchFamily="2" charset="-122"/>
                          </a:rPr>
                          <m:t>𝑡</m:t>
                        </m:r>
                        <m:r>
                          <a:rPr lang="en-US" altLang="zh-CN" sz="1600">
                            <a:latin typeface="宋体" panose="02010600030101010101" pitchFamily="2" charset="-122"/>
                            <a:ea typeface="宋体" panose="02010600030101010101" pitchFamily="2" charset="-122"/>
                            <a:cs typeface="宋体" panose="02010600030101010101" pitchFamily="2" charset="-122"/>
                          </a:rPr>
                          <m:t>)</m:t>
                        </m:r>
                        <m:sSup>
                          <m:sSupPr>
                            <m:ctrlPr>
                              <a:rPr lang="zh-CN" altLang="zh-CN" sz="1600">
                                <a:latin typeface="宋体" panose="02010600030101010101" pitchFamily="2" charset="-122"/>
                                <a:ea typeface="宋体" panose="02010600030101010101" pitchFamily="2" charset="-122"/>
                                <a:cs typeface="宋体" panose="02010600030101010101" pitchFamily="2" charset="-122"/>
                              </a:rPr>
                            </m:ctrlPr>
                          </m:sSupPr>
                          <m:e>
                            <m:r>
                              <a:rPr lang="en-US" altLang="zh-CN" sz="1600">
                                <a:latin typeface="宋体" panose="02010600030101010101" pitchFamily="2" charset="-122"/>
                                <a:ea typeface="宋体" panose="02010600030101010101" pitchFamily="2" charset="-122"/>
                                <a:cs typeface="宋体" panose="02010600030101010101" pitchFamily="2" charset="-122"/>
                              </a:rPr>
                              <m:t>𝑒</m:t>
                            </m:r>
                          </m:e>
                          <m:sup>
                            <m:r>
                              <a:rPr lang="en-US" altLang="zh-CN" sz="1600">
                                <a:latin typeface="宋体" panose="02010600030101010101" pitchFamily="2" charset="-122"/>
                                <a:ea typeface="宋体" panose="02010600030101010101" pitchFamily="2" charset="-122"/>
                                <a:cs typeface="宋体" panose="02010600030101010101" pitchFamily="2" charset="-122"/>
                              </a:rPr>
                              <m:t>−</m:t>
                            </m:r>
                            <m:r>
                              <a:rPr lang="en-US" altLang="zh-CN" sz="1600">
                                <a:latin typeface="宋体" panose="02010600030101010101" pitchFamily="2" charset="-122"/>
                                <a:ea typeface="宋体" panose="02010600030101010101" pitchFamily="2" charset="-122"/>
                                <a:cs typeface="宋体" panose="02010600030101010101" pitchFamily="2" charset="-122"/>
                              </a:rPr>
                              <m:t>𝑖</m:t>
                            </m:r>
                            <m:f>
                              <m:fPr>
                                <m:ctrlPr>
                                  <a:rPr lang="zh-CN" altLang="zh-CN" sz="1600">
                                    <a:latin typeface="宋体" panose="02010600030101010101" pitchFamily="2" charset="-122"/>
                                    <a:ea typeface="宋体" panose="02010600030101010101" pitchFamily="2" charset="-122"/>
                                    <a:cs typeface="宋体" panose="02010600030101010101" pitchFamily="2" charset="-122"/>
                                  </a:rPr>
                                </m:ctrlPr>
                              </m:fPr>
                              <m:num>
                                <m:r>
                                  <a:rPr lang="en-US" altLang="zh-CN" sz="1600">
                                    <a:latin typeface="宋体" panose="02010600030101010101" pitchFamily="2" charset="-122"/>
                                    <a:ea typeface="宋体" panose="02010600030101010101" pitchFamily="2" charset="-122"/>
                                    <a:cs typeface="宋体" panose="02010600030101010101" pitchFamily="2" charset="-122"/>
                                  </a:rPr>
                                  <m:t>𝑛</m:t>
                                </m:r>
                                <m:r>
                                  <a:rPr lang="en-US" altLang="zh-CN" sz="1600">
                                    <a:latin typeface="宋体" panose="02010600030101010101" pitchFamily="2" charset="-122"/>
                                    <a:ea typeface="宋体" panose="02010600030101010101" pitchFamily="2" charset="-122"/>
                                    <a:cs typeface="宋体" panose="02010600030101010101" pitchFamily="2" charset="-122"/>
                                  </a:rPr>
                                  <m:t>𝜋</m:t>
                                </m:r>
                              </m:num>
                              <m:den>
                                <m:r>
                                  <a:rPr lang="en-US" altLang="zh-CN" sz="1600">
                                    <a:latin typeface="宋体" panose="02010600030101010101" pitchFamily="2" charset="-122"/>
                                    <a:ea typeface="宋体" panose="02010600030101010101" pitchFamily="2" charset="-122"/>
                                    <a:cs typeface="宋体" panose="02010600030101010101" pitchFamily="2" charset="-122"/>
                                  </a:rPr>
                                  <m:t>𝐿</m:t>
                                </m:r>
                              </m:den>
                            </m:f>
                            <m:r>
                              <a:rPr lang="en-US" altLang="zh-CN" sz="1600">
                                <a:latin typeface="宋体" panose="02010600030101010101" pitchFamily="2" charset="-122"/>
                                <a:ea typeface="宋体" panose="02010600030101010101" pitchFamily="2" charset="-122"/>
                                <a:cs typeface="宋体" panose="02010600030101010101" pitchFamily="2" charset="-122"/>
                              </a:rPr>
                              <m:t>𝑡</m:t>
                            </m:r>
                          </m:sup>
                        </m:sSup>
                        <m:r>
                          <a:rPr lang="en-US" altLang="zh-CN" sz="1600">
                            <a:latin typeface="宋体" panose="02010600030101010101" pitchFamily="2" charset="-122"/>
                            <a:ea typeface="宋体" panose="02010600030101010101" pitchFamily="2" charset="-122"/>
                            <a:cs typeface="宋体" panose="02010600030101010101" pitchFamily="2" charset="-122"/>
                          </a:rPr>
                          <m:t>𝑑𝑡</m:t>
                        </m:r>
                      </m:e>
                    </m:nary>
                  </m:oMath>
                </a14:m>
                <a:r>
                  <a:rPr lang="zh-CN" altLang="zh-CN" sz="1600" dirty="0">
                    <a:latin typeface="宋体" panose="02010600030101010101" pitchFamily="2" charset="-122"/>
                    <a:ea typeface="宋体" panose="02010600030101010101" pitchFamily="2" charset="-122"/>
                    <a:cs typeface="宋体" panose="02010600030101010101" pitchFamily="2" charset="-122"/>
                  </a:rPr>
                  <a:t>。这就是我们常见的傅立叶级数公式。</a:t>
                </a:r>
              </a:p>
            </p:txBody>
          </p:sp>
        </mc:Choice>
        <mc:Fallback>
          <p:sp>
            <p:nvSpPr>
              <p:cNvPr id="7" name="文本框 6">
                <a:extLst>
                  <a:ext uri="{FF2B5EF4-FFF2-40B4-BE49-F238E27FC236}">
                    <a16:creationId xmlns:a16="http://schemas.microsoft.com/office/drawing/2014/main" id="{ACB9B23D-6A74-4190-9D7C-45AD3F8D321C}"/>
                  </a:ext>
                </a:extLst>
              </p:cNvPr>
              <p:cNvSpPr txBox="1">
                <a:spLocks noRot="1" noChangeAspect="1" noMove="1" noResize="1" noEditPoints="1" noAdjustHandles="1" noChangeArrowheads="1" noChangeShapeType="1" noTextEdit="1"/>
              </p:cNvSpPr>
              <p:nvPr/>
            </p:nvSpPr>
            <p:spPr>
              <a:xfrm>
                <a:off x="562598" y="1107311"/>
                <a:ext cx="11066803" cy="1113959"/>
              </a:xfrm>
              <a:prstGeom prst="rect">
                <a:avLst/>
              </a:prstGeom>
              <a:blipFill>
                <a:blip r:embed="rId3"/>
                <a:stretch>
                  <a:fillRect l="-275" t="-1648" b="-60440"/>
                </a:stretch>
              </a:blipFill>
            </p:spPr>
            <p:txBody>
              <a:bodyPr/>
              <a:lstStyle/>
              <a:p>
                <a:r>
                  <a:rPr lang="zh-CN" altLang="en-US">
                    <a:noFill/>
                  </a:rPr>
                  <a:t> </a:t>
                </a:r>
              </a:p>
            </p:txBody>
          </p:sp>
        </mc:Fallback>
      </mc:AlternateContent>
      <p:sp>
        <p:nvSpPr>
          <p:cNvPr id="9" name="文本框 8">
            <a:extLst>
              <a:ext uri="{FF2B5EF4-FFF2-40B4-BE49-F238E27FC236}">
                <a16:creationId xmlns:a16="http://schemas.microsoft.com/office/drawing/2014/main" id="{B12B6F51-C803-413A-8678-B381EAE07DE7}"/>
              </a:ext>
            </a:extLst>
          </p:cNvPr>
          <p:cNvSpPr txBox="1"/>
          <p:nvPr/>
        </p:nvSpPr>
        <p:spPr>
          <a:xfrm>
            <a:off x="562598" y="2399861"/>
            <a:ext cx="11066802" cy="1569660"/>
          </a:xfrm>
          <a:prstGeom prst="rect">
            <a:avLst/>
          </a:prstGeom>
          <a:noFill/>
        </p:spPr>
        <p:txBody>
          <a:bodyPr wrap="square">
            <a:spAutoFit/>
          </a:bodyPr>
          <a:lstStyle/>
          <a:p>
            <a:pPr indent="266700"/>
            <a:r>
              <a:rPr lang="zh-CN" altLang="zh-CN" sz="1600" dirty="0">
                <a:effectLst/>
                <a:latin typeface="宋体" panose="02010600030101010101" pitchFamily="2" charset="-122"/>
                <a:ea typeface="宋体" panose="02010600030101010101" pitchFamily="2" charset="-122"/>
                <a:cs typeface="宋体" panose="02010600030101010101" pitchFamily="2" charset="-122"/>
              </a:rPr>
              <a:t>问题来了，它对我们这些工程师有啥意义呢？相当有用啊</a:t>
            </a:r>
            <a:r>
              <a:rPr lang="en-US" altLang="zh-CN" sz="1600" dirty="0">
                <a:effectLst/>
                <a:latin typeface="宋体" panose="02010600030101010101" pitchFamily="2" charset="-122"/>
                <a:ea typeface="宋体" panose="02010600030101010101" pitchFamily="2" charset="-122"/>
                <a:cs typeface="宋体" panose="02010600030101010101" pitchFamily="2" charset="-122"/>
              </a:rPr>
              <a:t>~</a:t>
            </a:r>
            <a:r>
              <a:rPr lang="zh-CN" altLang="zh-CN" sz="1600" dirty="0">
                <a:effectLst/>
                <a:latin typeface="宋体" panose="02010600030101010101" pitchFamily="2" charset="-122"/>
                <a:ea typeface="宋体" panose="02010600030101010101" pitchFamily="2" charset="-122"/>
                <a:cs typeface="宋体" panose="02010600030101010101" pitchFamily="2" charset="-122"/>
              </a:rPr>
              <a:t>！你想，大自然中存在的所有信号，都被认为是连续信号（比如声、光、电、磁</a:t>
            </a:r>
            <a:r>
              <a:rPr lang="en-US" altLang="zh-CN" sz="1600" dirty="0">
                <a:effectLst/>
                <a:latin typeface="宋体" panose="02010600030101010101" pitchFamily="2" charset="-122"/>
                <a:ea typeface="宋体" panose="02010600030101010101" pitchFamily="2" charset="-122"/>
                <a:cs typeface="宋体" panose="02010600030101010101" pitchFamily="2" charset="-122"/>
              </a:rPr>
              <a:t>……</a:t>
            </a:r>
            <a:r>
              <a:rPr lang="zh-CN" altLang="zh-CN" sz="1600" dirty="0">
                <a:effectLst/>
                <a:latin typeface="宋体" panose="02010600030101010101" pitchFamily="2" charset="-122"/>
                <a:ea typeface="宋体" panose="02010600030101010101" pitchFamily="2" charset="-122"/>
                <a:cs typeface="宋体" panose="02010600030101010101" pitchFamily="2" charset="-122"/>
              </a:rPr>
              <a:t>），换句话都可以抽象为一个连续函数</a:t>
            </a:r>
            <a:r>
              <a:rPr lang="en-US" altLang="zh-CN" sz="1600" dirty="0">
                <a:effectLst/>
                <a:latin typeface="宋体" panose="02010600030101010101" pitchFamily="2" charset="-122"/>
                <a:ea typeface="宋体" panose="02010600030101010101" pitchFamily="2" charset="-122"/>
                <a:cs typeface="宋体" panose="02010600030101010101" pitchFamily="2" charset="-122"/>
              </a:rPr>
              <a:t>f(x)</a:t>
            </a:r>
            <a:r>
              <a:rPr lang="zh-CN" altLang="zh-CN" sz="1600" dirty="0">
                <a:effectLst/>
                <a:latin typeface="宋体" panose="02010600030101010101" pitchFamily="2" charset="-122"/>
                <a:ea typeface="宋体" panose="02010600030101010101" pitchFamily="2" charset="-122"/>
                <a:cs typeface="宋体" panose="02010600030101010101" pitchFamily="2" charset="-122"/>
              </a:rPr>
              <a:t>。当我们需要对这些信号进行处理的时候，就要在就算机中用合适的手段来再现这个信号。怎么再现这个信号呢？别忘了，计算机处理能力是有限的，怎么用有限的手段去“逼近”一个“无限精确”的连续（周期）函数呢？所以，比较靠谱的做法是近似拟合。用傅立叶级数的前几项的和来模拟，当然具体需要几项就要看应用的精度要求了。问题也随之而来了，注意傅立叶级数可以分解周期函数，那么更一般的非周期函数怎么处理呢？</a:t>
            </a:r>
          </a:p>
        </p:txBody>
      </p:sp>
    </p:spTree>
  </p:cSld>
  <p:clrMapOvr>
    <a:masterClrMapping/>
  </p:clrMapOvr>
  <p:transition spd="slow" advClick="0">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1">
            <a:extLst>
              <a:ext uri="{FF2B5EF4-FFF2-40B4-BE49-F238E27FC236}">
                <a16:creationId xmlns:a16="http://schemas.microsoft.com/office/drawing/2014/main" id="{2EE256DC-F4C1-44AB-B6A5-4C76BF7791AC}"/>
              </a:ext>
            </a:extLst>
          </p:cNvPr>
          <p:cNvSpPr>
            <a:spLocks noGrp="1"/>
          </p:cNvSpPr>
          <p:nvPr>
            <p:ph type="body" sz="quarter" idx="13"/>
          </p:nvPr>
        </p:nvSpPr>
        <p:spPr>
          <a:xfrm>
            <a:off x="771539" y="344160"/>
            <a:ext cx="5951537" cy="686239"/>
          </a:xfrm>
        </p:spPr>
        <p:txBody>
          <a:bodyPr>
            <a:normAutofit/>
          </a:bodyPr>
          <a:lstStyle/>
          <a:p>
            <a:pPr algn="l">
              <a:buClrTx/>
              <a:buSzTx/>
            </a:pPr>
            <a:r>
              <a:rPr lang="en-US" sz="2800" dirty="0">
                <a:solidFill>
                  <a:srgbClr val="202020"/>
                </a:solidFill>
                <a:latin typeface="微软雅黑" panose="020B0503020204020204" pitchFamily="34" charset="-122"/>
                <a:ea typeface="微软雅黑" panose="020B0503020204020204" pitchFamily="34" charset="-122"/>
              </a:rPr>
              <a:t>2.11.2 </a:t>
            </a:r>
            <a:r>
              <a:rPr lang="en-US" sz="2800" dirty="0" err="1">
                <a:solidFill>
                  <a:srgbClr val="202020"/>
                </a:solidFill>
                <a:latin typeface="微软雅黑" panose="020B0503020204020204" pitchFamily="34" charset="-122"/>
                <a:ea typeface="微软雅黑" panose="020B0503020204020204" pitchFamily="34" charset="-122"/>
              </a:rPr>
              <a:t>傅立叶</a:t>
            </a:r>
            <a:r>
              <a:rPr lang="zh-CN" altLang="en-US" sz="2800" dirty="0">
                <a:solidFill>
                  <a:srgbClr val="202020"/>
                </a:solidFill>
                <a:latin typeface="微软雅黑" panose="020B0503020204020204" pitchFamily="34" charset="-122"/>
                <a:ea typeface="微软雅黑" panose="020B0503020204020204" pitchFamily="34" charset="-122"/>
              </a:rPr>
              <a:t>变换</a:t>
            </a:r>
            <a:endParaRPr lang="en-US" sz="2800" dirty="0">
              <a:solidFill>
                <a:srgbClr val="202020"/>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90E378B4-646A-4C98-A719-731911E483E1}"/>
                  </a:ext>
                </a:extLst>
              </p:cNvPr>
              <p:cNvSpPr txBox="1"/>
              <p:nvPr/>
            </p:nvSpPr>
            <p:spPr>
              <a:xfrm>
                <a:off x="771539" y="1430775"/>
                <a:ext cx="4377583" cy="4247317"/>
              </a:xfrm>
              <a:prstGeom prst="rect">
                <a:avLst/>
              </a:prstGeom>
              <a:noFill/>
            </p:spPr>
            <p:txBody>
              <a:bodyPr wrap="square">
                <a:spAutoFit/>
              </a:bodyPr>
              <a:lstStyle/>
              <a:p>
                <a:pPr indent="266700"/>
                <a:r>
                  <a:rPr lang="zh-CN" altLang="zh-CN" sz="1800" dirty="0">
                    <a:effectLst/>
                    <a:latin typeface="宋体" panose="02010600030101010101" pitchFamily="2" charset="-122"/>
                    <a:ea typeface="宋体" panose="02010600030101010101" pitchFamily="2" charset="-122"/>
                    <a:cs typeface="宋体" panose="02010600030101010101" pitchFamily="2" charset="-122"/>
                  </a:rPr>
                  <a:t>傅立叶级数主要是处理周期性函数的。在自然界虽然周期函数非常多，但是更常见的是非周期信号。比如你对我说一句话，很难想象你能对我用一系列周期音频表达意思。为了处理非周期信号，将傅立叶级数推广成傅立叶变换。为了方便推广，我们把前面的傅立叶级数的形式做些修改。前面假设周期</a:t>
                </a:r>
                <a:r>
                  <a:rPr lang="en-US" altLang="zh-CN" sz="1800" dirty="0">
                    <a:effectLst/>
                    <a:latin typeface="宋体" panose="02010600030101010101" pitchFamily="2" charset="-122"/>
                    <a:ea typeface="宋体" panose="02010600030101010101" pitchFamily="2" charset="-122"/>
                    <a:cs typeface="宋体" panose="02010600030101010101" pitchFamily="2" charset="-122"/>
                  </a:rPr>
                  <a:t>T=2</a:t>
                </a:r>
                <a14:m>
                  <m:oMath xmlns:m="http://schemas.openxmlformats.org/officeDocument/2006/math">
                    <m:r>
                      <a:rPr lang="en-US" altLang="zh-CN" sz="1800" i="1">
                        <a:effectLst/>
                        <a:latin typeface="Cambria Math" panose="02040503050406030204" pitchFamily="18" charset="0"/>
                        <a:ea typeface="宋体" panose="02010600030101010101" pitchFamily="2" charset="-122"/>
                        <a:cs typeface="宋体" panose="02010600030101010101" pitchFamily="2" charset="-122"/>
                      </a:rPr>
                      <m:t> </m:t>
                    </m:r>
                    <m:r>
                      <a:rPr lang="en-US" altLang="zh-CN" sz="1800" i="1">
                        <a:effectLst/>
                        <a:latin typeface="Cambria Math" panose="02040503050406030204" pitchFamily="18" charset="0"/>
                        <a:ea typeface="宋体" panose="02010600030101010101" pitchFamily="2" charset="-122"/>
                        <a:cs typeface="宋体" panose="02010600030101010101" pitchFamily="2" charset="-122"/>
                      </a:rPr>
                      <m:t>𝜋</m:t>
                    </m:r>
                  </m:oMath>
                </a14:m>
                <a:r>
                  <a:rPr lang="zh-CN" altLang="zh-CN" sz="1800" dirty="0">
                    <a:effectLst/>
                    <a:latin typeface="宋体" panose="02010600030101010101" pitchFamily="2" charset="-122"/>
                    <a:ea typeface="宋体" panose="02010600030101010101" pitchFamily="2" charset="-122"/>
                    <a:cs typeface="宋体" panose="02010600030101010101" pitchFamily="2" charset="-122"/>
                  </a:rPr>
                  <a:t>，我们把它拓展为更一般的形式，令</a:t>
                </a:r>
                <a:r>
                  <a:rPr lang="en-US" altLang="zh-CN" sz="1800" dirty="0">
                    <a:effectLst/>
                    <a:latin typeface="宋体" panose="02010600030101010101" pitchFamily="2" charset="-122"/>
                    <a:ea typeface="宋体" panose="02010600030101010101" pitchFamily="2" charset="-122"/>
                    <a:cs typeface="宋体" panose="02010600030101010101" pitchFamily="2" charset="-122"/>
                  </a:rPr>
                  <a:t>T=2L</a:t>
                </a:r>
                <a:r>
                  <a:rPr lang="zh-CN" altLang="zh-CN" sz="1800" dirty="0">
                    <a:effectLst/>
                    <a:latin typeface="宋体" panose="02010600030101010101" pitchFamily="2" charset="-122"/>
                    <a:ea typeface="宋体" panose="02010600030101010101" pitchFamily="2" charset="-122"/>
                    <a:cs typeface="宋体" panose="02010600030101010101" pitchFamily="2" charset="-122"/>
                  </a:rPr>
                  <a:t>。那么重新总结一下前面的傅立叶级数的形式为：</a:t>
                </a:r>
                <a:endParaRPr lang="en-US" altLang="zh-CN" sz="1800" dirty="0">
                  <a:effectLst/>
                  <a:latin typeface="宋体" panose="02010600030101010101" pitchFamily="2" charset="-122"/>
                  <a:ea typeface="宋体" panose="02010600030101010101" pitchFamily="2" charset="-122"/>
                  <a:cs typeface="宋体" panose="02010600030101010101" pitchFamily="2" charset="-122"/>
                </a:endParaRPr>
              </a:p>
              <a:p>
                <a:pPr indent="266700"/>
                <a:r>
                  <a:rPr lang="zh-CN" altLang="zh-CN" sz="1800" kern="0" dirty="0">
                    <a:effectLst/>
                    <a:ea typeface="宋体" panose="02010600030101010101" pitchFamily="2" charset="-122"/>
                    <a:cs typeface="宋体" panose="02010600030101010101" pitchFamily="2" charset="-122"/>
                  </a:rPr>
                  <a:t>由于复数形式的傅立叶级数具有更好的数学性质，为啥呢？很简单啊，因为</a:t>
                </a:r>
                <a14:m>
                  <m:oMath xmlns:m="http://schemas.openxmlformats.org/officeDocument/2006/math">
                    <m:sSup>
                      <m:sSupPr>
                        <m:ctrlPr>
                          <a:rPr lang="zh-CN" altLang="zh-CN" i="1">
                            <a:effectLst/>
                            <a:latin typeface="Cambria Math" panose="02040503050406030204" pitchFamily="18" charset="0"/>
                            <a:ea typeface="Cambria Math" panose="02040503050406030204" pitchFamily="18" charset="0"/>
                          </a:rPr>
                        </m:ctrlPr>
                      </m:sSupPr>
                      <m:e>
                        <m:r>
                          <a:rPr lang="en-US" altLang="zh-CN" sz="1800" i="1" kern="0">
                            <a:effectLst/>
                            <a:latin typeface="Cambria Math" panose="02040503050406030204" pitchFamily="18" charset="0"/>
                            <a:ea typeface="宋体" panose="02010600030101010101" pitchFamily="2" charset="-122"/>
                            <a:cs typeface="宋体" panose="02010600030101010101" pitchFamily="2" charset="-122"/>
                          </a:rPr>
                          <m:t>𝑒</m:t>
                        </m:r>
                      </m:e>
                      <m:sup>
                        <m:r>
                          <a:rPr lang="en-US" altLang="zh-CN" sz="1800" i="1" kern="0">
                            <a:effectLst/>
                            <a:latin typeface="Cambria Math" panose="02040503050406030204" pitchFamily="18" charset="0"/>
                            <a:ea typeface="宋体" panose="02010600030101010101" pitchFamily="2" charset="-122"/>
                            <a:cs typeface="宋体" panose="02010600030101010101" pitchFamily="2" charset="-122"/>
                          </a:rPr>
                          <m:t>𝑥</m:t>
                        </m:r>
                      </m:sup>
                    </m:sSup>
                  </m:oMath>
                </a14:m>
                <a:r>
                  <a:rPr lang="en-US" altLang="zh-CN" sz="1800" kern="0" dirty="0">
                    <a:effectLst/>
                    <a:latin typeface="宋体" panose="02010600030101010101" pitchFamily="2" charset="-122"/>
                    <a:cs typeface="宋体" panose="02010600030101010101" pitchFamily="2" charset="-122"/>
                  </a:rPr>
                  <a:t> </a:t>
                </a:r>
                <a:r>
                  <a:rPr lang="zh-CN" altLang="zh-CN" sz="1800" kern="0" dirty="0">
                    <a:effectLst/>
                    <a:ea typeface="宋体" panose="02010600030101010101" pitchFamily="2" charset="-122"/>
                    <a:cs typeface="宋体" panose="02010600030101010101" pitchFamily="2" charset="-122"/>
                  </a:rPr>
                  <a:t>求导后和原来一样啊！这样微分方程就容易解决多了。所以，数学、物理和工程领域在数学建模的时候总是喜欢往</a:t>
                </a:r>
                <a14:m>
                  <m:oMath xmlns:m="http://schemas.openxmlformats.org/officeDocument/2006/math">
                    <m:sSup>
                      <m:sSupPr>
                        <m:ctrlPr>
                          <a:rPr lang="zh-CN" altLang="zh-CN" i="1">
                            <a:effectLst/>
                            <a:latin typeface="Cambria Math" panose="02040503050406030204" pitchFamily="18" charset="0"/>
                            <a:ea typeface="Cambria Math" panose="02040503050406030204" pitchFamily="18" charset="0"/>
                          </a:rPr>
                        </m:ctrlPr>
                      </m:sSupPr>
                      <m:e>
                        <m:r>
                          <a:rPr lang="en-US" altLang="zh-CN" sz="1800" i="1" kern="0">
                            <a:effectLst/>
                            <a:latin typeface="Cambria Math" panose="02040503050406030204" pitchFamily="18" charset="0"/>
                            <a:ea typeface="宋体" panose="02010600030101010101" pitchFamily="2" charset="-122"/>
                            <a:cs typeface="宋体" panose="02010600030101010101" pitchFamily="2" charset="-122"/>
                          </a:rPr>
                          <m:t>𝑒</m:t>
                        </m:r>
                      </m:e>
                      <m:sup>
                        <m:r>
                          <a:rPr lang="en-US" altLang="zh-CN" sz="1800" i="1" kern="0">
                            <a:effectLst/>
                            <a:latin typeface="Cambria Math" panose="02040503050406030204" pitchFamily="18" charset="0"/>
                            <a:ea typeface="宋体" panose="02010600030101010101" pitchFamily="2" charset="-122"/>
                            <a:cs typeface="宋体" panose="02010600030101010101" pitchFamily="2" charset="-122"/>
                          </a:rPr>
                          <m:t>𝑥</m:t>
                        </m:r>
                      </m:sup>
                    </m:sSup>
                  </m:oMath>
                </a14:m>
                <a:r>
                  <a:rPr lang="en-US" altLang="zh-CN" sz="1800" kern="0" dirty="0">
                    <a:effectLst/>
                    <a:latin typeface="宋体" panose="02010600030101010101" pitchFamily="2" charset="-122"/>
                    <a:cs typeface="宋体" panose="02010600030101010101" pitchFamily="2" charset="-122"/>
                  </a:rPr>
                  <a:t> </a:t>
                </a:r>
                <a:r>
                  <a:rPr lang="zh-CN" altLang="zh-CN" sz="1800" kern="0" dirty="0">
                    <a:effectLst/>
                    <a:ea typeface="宋体" panose="02010600030101010101" pitchFamily="2" charset="-122"/>
                    <a:cs typeface="宋体" panose="02010600030101010101" pitchFamily="2" charset="-122"/>
                  </a:rPr>
                  <a:t>靠拢。</a:t>
                </a:r>
                <a:endParaRPr lang="zh-CN" altLang="zh-CN" sz="1800" dirty="0">
                  <a:effectLst/>
                  <a:latin typeface="宋体" panose="02010600030101010101" pitchFamily="2" charset="-122"/>
                  <a:ea typeface="宋体" panose="02010600030101010101" pitchFamily="2" charset="-122"/>
                  <a:cs typeface="宋体" panose="02010600030101010101" pitchFamily="2" charset="-122"/>
                </a:endParaRPr>
              </a:p>
            </p:txBody>
          </p:sp>
        </mc:Choice>
        <mc:Fallback xmlns="">
          <p:sp>
            <p:nvSpPr>
              <p:cNvPr id="6" name="文本框 5">
                <a:extLst>
                  <a:ext uri="{FF2B5EF4-FFF2-40B4-BE49-F238E27FC236}">
                    <a16:creationId xmlns:a16="http://schemas.microsoft.com/office/drawing/2014/main" id="{90E378B4-646A-4C98-A719-731911E483E1}"/>
                  </a:ext>
                </a:extLst>
              </p:cNvPr>
              <p:cNvSpPr txBox="1">
                <a:spLocks noRot="1" noChangeAspect="1" noMove="1" noResize="1" noEditPoints="1" noAdjustHandles="1" noChangeArrowheads="1" noChangeShapeType="1" noTextEdit="1"/>
              </p:cNvSpPr>
              <p:nvPr/>
            </p:nvSpPr>
            <p:spPr>
              <a:xfrm>
                <a:off x="771539" y="1430775"/>
                <a:ext cx="4377583" cy="4247317"/>
              </a:xfrm>
              <a:prstGeom prst="rect">
                <a:avLst/>
              </a:prstGeom>
              <a:blipFill>
                <a:blip r:embed="rId3"/>
                <a:stretch>
                  <a:fillRect l="-1253" t="-862" r="-6267" b="-1149"/>
                </a:stretch>
              </a:blipFill>
            </p:spPr>
            <p:txBody>
              <a:bodyPr/>
              <a:lstStyle/>
              <a:p>
                <a:r>
                  <a:rPr lang="zh-CN" altLang="en-US">
                    <a:noFill/>
                  </a:rPr>
                  <a:t> </a:t>
                </a:r>
              </a:p>
            </p:txBody>
          </p:sp>
        </mc:Fallback>
      </mc:AlternateContent>
      <p:grpSp>
        <p:nvGrpSpPr>
          <p:cNvPr id="15" name="组合 14">
            <a:extLst>
              <a:ext uri="{FF2B5EF4-FFF2-40B4-BE49-F238E27FC236}">
                <a16:creationId xmlns:a16="http://schemas.microsoft.com/office/drawing/2014/main" id="{224F8F26-EE72-4C06-968D-00F36B69FDB4}"/>
              </a:ext>
            </a:extLst>
          </p:cNvPr>
          <p:cNvGrpSpPr/>
          <p:nvPr/>
        </p:nvGrpSpPr>
        <p:grpSpPr>
          <a:xfrm>
            <a:off x="6381571" y="1719315"/>
            <a:ext cx="3693920" cy="2410598"/>
            <a:chOff x="6185018" y="1480033"/>
            <a:chExt cx="3693920" cy="2410598"/>
          </a:xfrm>
        </p:grpSpPr>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6BD3BFAA-BC59-4D79-864B-55DD454C0694}"/>
                    </a:ext>
                  </a:extLst>
                </p:cNvPr>
                <p:cNvSpPr txBox="1"/>
                <p:nvPr/>
              </p:nvSpPr>
              <p:spPr>
                <a:xfrm>
                  <a:off x="6185019" y="1480033"/>
                  <a:ext cx="3693919" cy="67980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sz="1400" i="1" smtClean="0">
                            <a:latin typeface="Cambria Math" panose="02040503050406030204" pitchFamily="18" charset="0"/>
                          </a:rPr>
                          <m:t>𝑓</m:t>
                        </m:r>
                        <m:d>
                          <m:dPr>
                            <m:ctrlPr>
                              <a:rPr lang="zh-CN" altLang="en-US" sz="1400" i="1">
                                <a:solidFill>
                                  <a:srgbClr val="836967"/>
                                </a:solidFill>
                                <a:latin typeface="Cambria Math" panose="02040503050406030204" pitchFamily="18" charset="0"/>
                              </a:rPr>
                            </m:ctrlPr>
                          </m:dPr>
                          <m:e>
                            <m:r>
                              <a:rPr lang="zh-CN" altLang="en-US" sz="1400" i="1">
                                <a:latin typeface="Cambria Math" panose="02040503050406030204" pitchFamily="18" charset="0"/>
                              </a:rPr>
                              <m:t>𝑥</m:t>
                            </m:r>
                          </m:e>
                        </m:d>
                        <m:r>
                          <a:rPr lang="zh-CN" altLang="en-US" sz="1400" i="0">
                            <a:latin typeface="Cambria Math" panose="02040503050406030204" pitchFamily="18" charset="0"/>
                          </a:rPr>
                          <m:t>=</m:t>
                        </m:r>
                        <m:f>
                          <m:fPr>
                            <m:ctrlPr>
                              <a:rPr lang="zh-CN" altLang="en-US" sz="1400" i="1">
                                <a:solidFill>
                                  <a:srgbClr val="836967"/>
                                </a:solidFill>
                                <a:latin typeface="Cambria Math" panose="02040503050406030204" pitchFamily="18" charset="0"/>
                              </a:rPr>
                            </m:ctrlPr>
                          </m:fPr>
                          <m:num>
                            <m:sSub>
                              <m:sSubPr>
                                <m:ctrlPr>
                                  <a:rPr lang="zh-CN" altLang="en-US" sz="1400" i="1">
                                    <a:solidFill>
                                      <a:srgbClr val="836967"/>
                                    </a:solidFill>
                                    <a:latin typeface="Cambria Math" panose="02040503050406030204" pitchFamily="18" charset="0"/>
                                  </a:rPr>
                                </m:ctrlPr>
                              </m:sSubPr>
                              <m:e>
                                <m:r>
                                  <a:rPr lang="zh-CN" altLang="en-US" sz="1400" i="1">
                                    <a:latin typeface="Cambria Math" panose="02040503050406030204" pitchFamily="18" charset="0"/>
                                  </a:rPr>
                                  <m:t>𝑎</m:t>
                                </m:r>
                              </m:e>
                              <m:sub>
                                <m:r>
                                  <a:rPr lang="zh-CN" altLang="en-US" sz="1400" i="0">
                                    <a:latin typeface="Cambria Math" panose="02040503050406030204" pitchFamily="18" charset="0"/>
                                  </a:rPr>
                                  <m:t>0</m:t>
                                </m:r>
                              </m:sub>
                            </m:sSub>
                          </m:num>
                          <m:den>
                            <m:r>
                              <a:rPr lang="zh-CN" altLang="en-US" sz="1400" i="0">
                                <a:latin typeface="Cambria Math" panose="02040503050406030204" pitchFamily="18" charset="0"/>
                              </a:rPr>
                              <m:t>2</m:t>
                            </m:r>
                          </m:den>
                        </m:f>
                        <m:r>
                          <a:rPr lang="zh-CN" altLang="en-US" sz="1400" i="0">
                            <a:latin typeface="Cambria Math" panose="02040503050406030204" pitchFamily="18" charset="0"/>
                          </a:rPr>
                          <m:t>+</m:t>
                        </m:r>
                        <m:nary>
                          <m:naryPr>
                            <m:chr m:val="∑"/>
                            <m:limLoc m:val="undOvr"/>
                            <m:ctrlPr>
                              <a:rPr lang="zh-CN" altLang="en-US" sz="1400" i="1">
                                <a:latin typeface="Cambria Math" panose="02040503050406030204" pitchFamily="18" charset="0"/>
                              </a:rPr>
                            </m:ctrlPr>
                          </m:naryPr>
                          <m:sub>
                            <m:r>
                              <a:rPr lang="zh-CN" altLang="en-US" sz="1400" i="1">
                                <a:latin typeface="Cambria Math" panose="02040503050406030204" pitchFamily="18" charset="0"/>
                              </a:rPr>
                              <m:t>𝑛</m:t>
                            </m:r>
                            <m:r>
                              <a:rPr lang="zh-CN" altLang="en-US" sz="1400" i="0">
                                <a:latin typeface="Cambria Math" panose="02040503050406030204" pitchFamily="18" charset="0"/>
                              </a:rPr>
                              <m:t>=1</m:t>
                            </m:r>
                          </m:sub>
                          <m:sup>
                            <m:r>
                              <a:rPr lang="zh-CN" altLang="en-US" sz="1400" i="0">
                                <a:latin typeface="Cambria Math" panose="02040503050406030204" pitchFamily="18" charset="0"/>
                              </a:rPr>
                              <m:t>∞</m:t>
                            </m:r>
                          </m:sup>
                          <m:e>
                            <m:sSub>
                              <m:sSubPr>
                                <m:ctrlPr>
                                  <a:rPr lang="zh-CN" altLang="en-US" sz="1400" i="1">
                                    <a:solidFill>
                                      <a:srgbClr val="836967"/>
                                    </a:solidFill>
                                    <a:latin typeface="Cambria Math" panose="02040503050406030204" pitchFamily="18" charset="0"/>
                                  </a:rPr>
                                </m:ctrlPr>
                              </m:sSubPr>
                              <m:e>
                                <m:r>
                                  <a:rPr lang="zh-CN" altLang="en-US" sz="1400" i="1">
                                    <a:latin typeface="Cambria Math" panose="02040503050406030204" pitchFamily="18" charset="0"/>
                                  </a:rPr>
                                  <m:t>𝑎</m:t>
                                </m:r>
                              </m:e>
                              <m:sub>
                                <m:r>
                                  <a:rPr lang="zh-CN" altLang="en-US" sz="1400" i="1">
                                    <a:latin typeface="Cambria Math" panose="02040503050406030204" pitchFamily="18" charset="0"/>
                                  </a:rPr>
                                  <m:t>𝑛</m:t>
                                </m:r>
                              </m:sub>
                            </m:sSub>
                            <m:func>
                              <m:funcPr>
                                <m:ctrlPr>
                                  <a:rPr lang="zh-CN" altLang="en-US" sz="1400" i="1">
                                    <a:latin typeface="Cambria Math" panose="02040503050406030204" pitchFamily="18" charset="0"/>
                                  </a:rPr>
                                </m:ctrlPr>
                              </m:funcPr>
                              <m:fName>
                                <m:r>
                                  <m:rPr>
                                    <m:sty m:val="p"/>
                                  </m:rPr>
                                  <a:rPr lang="zh-CN" altLang="en-US" sz="1400" i="0">
                                    <a:latin typeface="Cambria Math" panose="02040503050406030204" pitchFamily="18" charset="0"/>
                                  </a:rPr>
                                  <m:t>cos</m:t>
                                </m:r>
                              </m:fName>
                              <m:e>
                                <m:f>
                                  <m:fPr>
                                    <m:ctrlPr>
                                      <a:rPr lang="zh-CN" altLang="en-US" sz="1400" i="1">
                                        <a:solidFill>
                                          <a:srgbClr val="836967"/>
                                        </a:solidFill>
                                        <a:latin typeface="Cambria Math" panose="02040503050406030204" pitchFamily="18" charset="0"/>
                                      </a:rPr>
                                    </m:ctrlPr>
                                  </m:fPr>
                                  <m:num>
                                    <m:r>
                                      <a:rPr lang="zh-CN" altLang="en-US" sz="1400" i="0">
                                        <a:latin typeface="Cambria Math" panose="02040503050406030204" pitchFamily="18" charset="0"/>
                                      </a:rPr>
                                      <m:t>2</m:t>
                                    </m:r>
                                    <m:r>
                                      <a:rPr lang="zh-CN" altLang="en-US" sz="1400" i="1">
                                        <a:latin typeface="Cambria Math" panose="02040503050406030204" pitchFamily="18" charset="0"/>
                                      </a:rPr>
                                      <m:t>𝜋</m:t>
                                    </m:r>
                                    <m:r>
                                      <a:rPr lang="zh-CN" altLang="en-US" sz="1400" i="1">
                                        <a:latin typeface="Cambria Math" panose="02040503050406030204" pitchFamily="18" charset="0"/>
                                      </a:rPr>
                                      <m:t>𝑛𝑥</m:t>
                                    </m:r>
                                  </m:num>
                                  <m:den>
                                    <m:r>
                                      <a:rPr lang="zh-CN" altLang="en-US" sz="1400" i="0">
                                        <a:latin typeface="Cambria Math" panose="02040503050406030204" pitchFamily="18" charset="0"/>
                                      </a:rPr>
                                      <m:t>2</m:t>
                                    </m:r>
                                    <m:r>
                                      <a:rPr lang="zh-CN" altLang="en-US" sz="1400" i="1">
                                        <a:latin typeface="Cambria Math" panose="02040503050406030204" pitchFamily="18" charset="0"/>
                                      </a:rPr>
                                      <m:t>𝐿</m:t>
                                    </m:r>
                                  </m:den>
                                </m:f>
                                <m:r>
                                  <a:rPr lang="zh-CN" altLang="en-US" sz="1400" i="0">
                                    <a:latin typeface="Cambria Math" panose="02040503050406030204" pitchFamily="18" charset="0"/>
                                  </a:rPr>
                                  <m:t>+</m:t>
                                </m:r>
                                <m:sSub>
                                  <m:sSubPr>
                                    <m:ctrlPr>
                                      <a:rPr lang="zh-CN" altLang="en-US" sz="1400" i="1">
                                        <a:solidFill>
                                          <a:srgbClr val="836967"/>
                                        </a:solidFill>
                                        <a:latin typeface="Cambria Math" panose="02040503050406030204" pitchFamily="18" charset="0"/>
                                      </a:rPr>
                                    </m:ctrlPr>
                                  </m:sSubPr>
                                  <m:e>
                                    <m:r>
                                      <a:rPr lang="zh-CN" altLang="en-US" sz="1400" i="1">
                                        <a:latin typeface="Cambria Math" panose="02040503050406030204" pitchFamily="18" charset="0"/>
                                      </a:rPr>
                                      <m:t>𝑏</m:t>
                                    </m:r>
                                  </m:e>
                                  <m:sub>
                                    <m:r>
                                      <a:rPr lang="zh-CN" altLang="en-US" sz="1400" i="1">
                                        <a:latin typeface="Cambria Math" panose="02040503050406030204" pitchFamily="18" charset="0"/>
                                      </a:rPr>
                                      <m:t>𝑛</m:t>
                                    </m:r>
                                  </m:sub>
                                </m:sSub>
                                <m:func>
                                  <m:funcPr>
                                    <m:ctrlPr>
                                      <a:rPr lang="zh-CN" altLang="en-US" sz="1400" i="1">
                                        <a:latin typeface="Cambria Math" panose="02040503050406030204" pitchFamily="18" charset="0"/>
                                      </a:rPr>
                                    </m:ctrlPr>
                                  </m:funcPr>
                                  <m:fName>
                                    <m:r>
                                      <m:rPr>
                                        <m:sty m:val="p"/>
                                      </m:rPr>
                                      <a:rPr lang="zh-CN" altLang="en-US" sz="1400" i="0">
                                        <a:latin typeface="Cambria Math" panose="02040503050406030204" pitchFamily="18" charset="0"/>
                                      </a:rPr>
                                      <m:t>sin</m:t>
                                    </m:r>
                                  </m:fName>
                                  <m:e>
                                    <m:f>
                                      <m:fPr>
                                        <m:ctrlPr>
                                          <a:rPr lang="zh-CN" altLang="en-US" sz="1400" i="1">
                                            <a:solidFill>
                                              <a:srgbClr val="836967"/>
                                            </a:solidFill>
                                            <a:latin typeface="Cambria Math" panose="02040503050406030204" pitchFamily="18" charset="0"/>
                                          </a:rPr>
                                        </m:ctrlPr>
                                      </m:fPr>
                                      <m:num>
                                        <m:r>
                                          <a:rPr lang="zh-CN" altLang="en-US" sz="1400" i="0">
                                            <a:latin typeface="Cambria Math" panose="02040503050406030204" pitchFamily="18" charset="0"/>
                                          </a:rPr>
                                          <m:t>2</m:t>
                                        </m:r>
                                        <m:r>
                                          <a:rPr lang="zh-CN" altLang="en-US" sz="1400" i="1">
                                            <a:latin typeface="Cambria Math" panose="02040503050406030204" pitchFamily="18" charset="0"/>
                                          </a:rPr>
                                          <m:t>𝜋</m:t>
                                        </m:r>
                                        <m:r>
                                          <a:rPr lang="zh-CN" altLang="en-US" sz="1400" i="1">
                                            <a:latin typeface="Cambria Math" panose="02040503050406030204" pitchFamily="18" charset="0"/>
                                          </a:rPr>
                                          <m:t>𝑛𝑥</m:t>
                                        </m:r>
                                      </m:num>
                                      <m:den>
                                        <m:r>
                                          <a:rPr lang="zh-CN" altLang="en-US" sz="1400" i="0">
                                            <a:latin typeface="Cambria Math" panose="02040503050406030204" pitchFamily="18" charset="0"/>
                                          </a:rPr>
                                          <m:t>2</m:t>
                                        </m:r>
                                        <m:r>
                                          <a:rPr lang="zh-CN" altLang="en-US" sz="1400" i="1">
                                            <a:latin typeface="Cambria Math" panose="02040503050406030204" pitchFamily="18" charset="0"/>
                                          </a:rPr>
                                          <m:t>𝐿</m:t>
                                        </m:r>
                                      </m:den>
                                    </m:f>
                                  </m:e>
                                </m:func>
                              </m:e>
                            </m:func>
                          </m:e>
                        </m:nary>
                      </m:oMath>
                    </m:oMathPara>
                  </a14:m>
                  <a:endParaRPr lang="zh-CN" altLang="en-US" sz="1400" dirty="0"/>
                </a:p>
              </p:txBody>
            </p:sp>
          </mc:Choice>
          <mc:Fallback xmlns="">
            <p:sp>
              <p:nvSpPr>
                <p:cNvPr id="8" name="文本框 7">
                  <a:extLst>
                    <a:ext uri="{FF2B5EF4-FFF2-40B4-BE49-F238E27FC236}">
                      <a16:creationId xmlns:a16="http://schemas.microsoft.com/office/drawing/2014/main" id="{6BD3BFAA-BC59-4D79-864B-55DD454C0694}"/>
                    </a:ext>
                  </a:extLst>
                </p:cNvPr>
                <p:cNvSpPr txBox="1">
                  <a:spLocks noRot="1" noChangeAspect="1" noMove="1" noResize="1" noEditPoints="1" noAdjustHandles="1" noChangeArrowheads="1" noChangeShapeType="1" noTextEdit="1"/>
                </p:cNvSpPr>
                <p:nvPr/>
              </p:nvSpPr>
              <p:spPr>
                <a:xfrm>
                  <a:off x="6185019" y="1480033"/>
                  <a:ext cx="3693919" cy="679801"/>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D26B8402-88E6-4E67-A700-787F4D8C2D05}"/>
                    </a:ext>
                  </a:extLst>
                </p:cNvPr>
                <p:cNvSpPr txBox="1"/>
                <p:nvPr/>
              </p:nvSpPr>
              <p:spPr>
                <a:xfrm>
                  <a:off x="6185018" y="2159834"/>
                  <a:ext cx="1849148" cy="57547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en-US" sz="1400" i="1" smtClean="0">
                                <a:solidFill>
                                  <a:srgbClr val="836967"/>
                                </a:solidFill>
                                <a:latin typeface="Cambria Math" panose="02040503050406030204" pitchFamily="18" charset="0"/>
                              </a:rPr>
                            </m:ctrlPr>
                          </m:sSubPr>
                          <m:e>
                            <m:r>
                              <a:rPr lang="zh-CN" altLang="en-US" sz="1400" i="1">
                                <a:latin typeface="Cambria Math" panose="02040503050406030204" pitchFamily="18" charset="0"/>
                              </a:rPr>
                              <m:t>𝑎</m:t>
                            </m:r>
                          </m:e>
                          <m:sub>
                            <m:r>
                              <a:rPr lang="zh-CN" altLang="en-US" sz="1400" i="0">
                                <a:latin typeface="Cambria Math" panose="02040503050406030204" pitchFamily="18" charset="0"/>
                              </a:rPr>
                              <m:t>0</m:t>
                            </m:r>
                          </m:sub>
                        </m:sSub>
                        <m:r>
                          <a:rPr lang="zh-CN" altLang="en-US" sz="1400" i="0">
                            <a:latin typeface="Cambria Math" panose="02040503050406030204" pitchFamily="18" charset="0"/>
                          </a:rPr>
                          <m:t>=</m:t>
                        </m:r>
                        <m:f>
                          <m:fPr>
                            <m:ctrlPr>
                              <a:rPr lang="zh-CN" altLang="en-US" sz="1400" i="1">
                                <a:solidFill>
                                  <a:srgbClr val="836967"/>
                                </a:solidFill>
                                <a:latin typeface="Cambria Math" panose="02040503050406030204" pitchFamily="18" charset="0"/>
                              </a:rPr>
                            </m:ctrlPr>
                          </m:fPr>
                          <m:num>
                            <m:r>
                              <a:rPr lang="zh-CN" altLang="en-US" sz="1400" i="0">
                                <a:latin typeface="Cambria Math" panose="02040503050406030204" pitchFamily="18" charset="0"/>
                              </a:rPr>
                              <m:t>1</m:t>
                            </m:r>
                          </m:num>
                          <m:den>
                            <m:r>
                              <a:rPr lang="zh-CN" altLang="en-US" sz="1400" i="1">
                                <a:latin typeface="Cambria Math" panose="02040503050406030204" pitchFamily="18" charset="0"/>
                              </a:rPr>
                              <m:t>𝐿</m:t>
                            </m:r>
                          </m:den>
                        </m:f>
                        <m:nary>
                          <m:naryPr>
                            <m:limLoc m:val="subSup"/>
                            <m:ctrlPr>
                              <a:rPr lang="zh-CN" altLang="en-US" sz="1400" i="1">
                                <a:latin typeface="Cambria Math" panose="02040503050406030204" pitchFamily="18" charset="0"/>
                              </a:rPr>
                            </m:ctrlPr>
                          </m:naryPr>
                          <m:sub>
                            <m:r>
                              <a:rPr lang="zh-CN" altLang="en-US" sz="1400" i="0">
                                <a:latin typeface="Cambria Math" panose="02040503050406030204" pitchFamily="18" charset="0"/>
                              </a:rPr>
                              <m:t>−</m:t>
                            </m:r>
                            <m:r>
                              <a:rPr lang="zh-CN" altLang="en-US" sz="1400" i="1">
                                <a:latin typeface="Cambria Math" panose="02040503050406030204" pitchFamily="18" charset="0"/>
                              </a:rPr>
                              <m:t>𝐿</m:t>
                            </m:r>
                          </m:sub>
                          <m:sup>
                            <m:r>
                              <a:rPr lang="zh-CN" altLang="en-US" sz="1400" i="1">
                                <a:latin typeface="Cambria Math" panose="02040503050406030204" pitchFamily="18" charset="0"/>
                              </a:rPr>
                              <m:t>𝐿</m:t>
                            </m:r>
                          </m:sup>
                          <m:e>
                            <m:r>
                              <a:rPr lang="zh-CN" altLang="en-US" sz="1400" i="1">
                                <a:latin typeface="Cambria Math" panose="02040503050406030204" pitchFamily="18" charset="0"/>
                              </a:rPr>
                              <m:t>𝑓</m:t>
                            </m:r>
                            <m:r>
                              <a:rPr lang="zh-CN" altLang="en-US" sz="1400" i="0">
                                <a:latin typeface="Cambria Math" panose="02040503050406030204" pitchFamily="18" charset="0"/>
                              </a:rPr>
                              <m:t>(</m:t>
                            </m:r>
                            <m:r>
                              <a:rPr lang="zh-CN" altLang="en-US" sz="1400" i="1">
                                <a:latin typeface="Cambria Math" panose="02040503050406030204" pitchFamily="18" charset="0"/>
                              </a:rPr>
                              <m:t>𝑥</m:t>
                            </m:r>
                            <m:r>
                              <a:rPr lang="zh-CN" altLang="en-US" sz="1400" i="0">
                                <a:latin typeface="Cambria Math" panose="02040503050406030204" pitchFamily="18" charset="0"/>
                              </a:rPr>
                              <m:t>)</m:t>
                            </m:r>
                            <m:r>
                              <a:rPr lang="zh-CN" altLang="en-US" sz="1400" i="1">
                                <a:latin typeface="Cambria Math" panose="02040503050406030204" pitchFamily="18" charset="0"/>
                              </a:rPr>
                              <m:t>𝑑𝑥</m:t>
                            </m:r>
                          </m:e>
                        </m:nary>
                      </m:oMath>
                    </m:oMathPara>
                  </a14:m>
                  <a:endParaRPr lang="zh-CN" altLang="en-US" sz="1400" dirty="0"/>
                </a:p>
              </p:txBody>
            </p:sp>
          </mc:Choice>
          <mc:Fallback xmlns="">
            <p:sp>
              <p:nvSpPr>
                <p:cNvPr id="10" name="文本框 9">
                  <a:extLst>
                    <a:ext uri="{FF2B5EF4-FFF2-40B4-BE49-F238E27FC236}">
                      <a16:creationId xmlns:a16="http://schemas.microsoft.com/office/drawing/2014/main" id="{D26B8402-88E6-4E67-A700-787F4D8C2D05}"/>
                    </a:ext>
                  </a:extLst>
                </p:cNvPr>
                <p:cNvSpPr txBox="1">
                  <a:spLocks noRot="1" noChangeAspect="1" noMove="1" noResize="1" noEditPoints="1" noAdjustHandles="1" noChangeArrowheads="1" noChangeShapeType="1" noTextEdit="1"/>
                </p:cNvSpPr>
                <p:nvPr/>
              </p:nvSpPr>
              <p:spPr>
                <a:xfrm>
                  <a:off x="6185018" y="2159834"/>
                  <a:ext cx="1849148" cy="575479"/>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BFD131A0-0B61-45D9-A556-EEC1BE5D9BE7}"/>
                    </a:ext>
                  </a:extLst>
                </p:cNvPr>
                <p:cNvSpPr txBox="1"/>
                <p:nvPr/>
              </p:nvSpPr>
              <p:spPr>
                <a:xfrm>
                  <a:off x="6185018" y="2735313"/>
                  <a:ext cx="2419361" cy="57983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zh-CN" sz="1400" i="1">
                                <a:latin typeface="Cambria Math" panose="02040503050406030204" pitchFamily="18" charset="0"/>
                              </a:rPr>
                            </m:ctrlPr>
                          </m:sSubPr>
                          <m:e>
                            <m:r>
                              <a:rPr lang="en-US" altLang="zh-CN" sz="1400" i="1">
                                <a:latin typeface="Cambria Math" panose="02040503050406030204" pitchFamily="18" charset="0"/>
                              </a:rPr>
                              <m:t>𝑎</m:t>
                            </m:r>
                          </m:e>
                          <m:sub>
                            <m:r>
                              <a:rPr lang="en-US" altLang="zh-CN" sz="1400" i="1">
                                <a:latin typeface="Cambria Math" panose="02040503050406030204" pitchFamily="18" charset="0"/>
                              </a:rPr>
                              <m:t>𝑛</m:t>
                            </m:r>
                          </m:sub>
                        </m:sSub>
                        <m:r>
                          <a:rPr lang="en-US" altLang="zh-CN" sz="1400" i="1">
                            <a:latin typeface="Cambria Math" panose="02040503050406030204" pitchFamily="18" charset="0"/>
                          </a:rPr>
                          <m:t>=</m:t>
                        </m:r>
                        <m:f>
                          <m:fPr>
                            <m:ctrlPr>
                              <a:rPr lang="zh-CN" altLang="zh-CN" sz="1400" i="1">
                                <a:latin typeface="Cambria Math" panose="02040503050406030204" pitchFamily="18" charset="0"/>
                              </a:rPr>
                            </m:ctrlPr>
                          </m:fPr>
                          <m:num>
                            <m:r>
                              <a:rPr lang="en-US" altLang="zh-CN" sz="1400" i="1">
                                <a:latin typeface="Cambria Math" panose="02040503050406030204" pitchFamily="18" charset="0"/>
                              </a:rPr>
                              <m:t>1</m:t>
                            </m:r>
                          </m:num>
                          <m:den>
                            <m:r>
                              <a:rPr lang="en-US" altLang="zh-CN" sz="1400" i="1">
                                <a:latin typeface="Cambria Math" panose="02040503050406030204" pitchFamily="18" charset="0"/>
                              </a:rPr>
                              <m:t>𝐿</m:t>
                            </m:r>
                          </m:den>
                        </m:f>
                        <m:nary>
                          <m:naryPr>
                            <m:limLoc m:val="subSup"/>
                            <m:ctrlPr>
                              <a:rPr lang="zh-CN" altLang="zh-CN" sz="1400" i="1">
                                <a:latin typeface="Cambria Math" panose="02040503050406030204" pitchFamily="18" charset="0"/>
                              </a:rPr>
                            </m:ctrlPr>
                          </m:naryPr>
                          <m:sub>
                            <m:r>
                              <a:rPr lang="en-US" altLang="zh-CN" sz="1400" i="1">
                                <a:latin typeface="Cambria Math" panose="02040503050406030204" pitchFamily="18" charset="0"/>
                              </a:rPr>
                              <m:t>−</m:t>
                            </m:r>
                            <m:r>
                              <a:rPr lang="en-US" altLang="zh-CN" sz="1400" i="1">
                                <a:latin typeface="Cambria Math" panose="02040503050406030204" pitchFamily="18" charset="0"/>
                              </a:rPr>
                              <m:t>𝐿</m:t>
                            </m:r>
                          </m:sub>
                          <m:sup>
                            <m:r>
                              <a:rPr lang="en-US" altLang="zh-CN" sz="1400" i="1">
                                <a:latin typeface="Cambria Math" panose="02040503050406030204" pitchFamily="18" charset="0"/>
                              </a:rPr>
                              <m:t>𝐿</m:t>
                            </m:r>
                          </m:sup>
                          <m:e>
                            <m:r>
                              <a:rPr lang="en-US" altLang="zh-CN" sz="1400" i="1">
                                <a:latin typeface="Cambria Math" panose="02040503050406030204" pitchFamily="18" charset="0"/>
                              </a:rPr>
                              <m:t>𝑓</m:t>
                            </m:r>
                            <m:r>
                              <a:rPr lang="en-US" altLang="zh-CN" sz="1400" i="1">
                                <a:latin typeface="Cambria Math" panose="02040503050406030204" pitchFamily="18" charset="0"/>
                              </a:rPr>
                              <m:t>(</m:t>
                            </m:r>
                            <m:r>
                              <a:rPr lang="en-US" altLang="zh-CN" sz="1400" i="1">
                                <a:latin typeface="Cambria Math" panose="02040503050406030204" pitchFamily="18" charset="0"/>
                              </a:rPr>
                              <m:t>𝑥</m:t>
                            </m:r>
                            <m:r>
                              <a:rPr lang="en-US" altLang="zh-CN" sz="1400" i="1">
                                <a:latin typeface="Cambria Math" panose="02040503050406030204" pitchFamily="18" charset="0"/>
                              </a:rPr>
                              <m:t>)</m:t>
                            </m:r>
                          </m:e>
                        </m:nary>
                        <m:func>
                          <m:funcPr>
                            <m:ctrlPr>
                              <a:rPr lang="zh-CN" altLang="zh-CN" sz="1400" i="1">
                                <a:latin typeface="Cambria Math" panose="02040503050406030204" pitchFamily="18" charset="0"/>
                              </a:rPr>
                            </m:ctrlPr>
                          </m:funcPr>
                          <m:fName>
                            <m:r>
                              <m:rPr>
                                <m:sty m:val="p"/>
                              </m:rPr>
                              <a:rPr lang="en-US" altLang="zh-CN" sz="1400">
                                <a:latin typeface="Cambria Math" panose="02040503050406030204" pitchFamily="18" charset="0"/>
                              </a:rPr>
                              <m:t>cos</m:t>
                            </m:r>
                          </m:fName>
                          <m:e>
                            <m:f>
                              <m:fPr>
                                <m:ctrlPr>
                                  <a:rPr lang="zh-CN" altLang="zh-CN" sz="1400" i="1">
                                    <a:latin typeface="Cambria Math" panose="02040503050406030204" pitchFamily="18" charset="0"/>
                                  </a:rPr>
                                </m:ctrlPr>
                              </m:fPr>
                              <m:num>
                                <m:r>
                                  <a:rPr lang="en-US" altLang="zh-CN" sz="1400" i="1">
                                    <a:latin typeface="Cambria Math" panose="02040503050406030204" pitchFamily="18" charset="0"/>
                                  </a:rPr>
                                  <m:t>𝑛</m:t>
                                </m:r>
                                <m:r>
                                  <a:rPr lang="en-US" altLang="zh-CN" sz="1400" i="1">
                                    <a:latin typeface="Cambria Math" panose="02040503050406030204" pitchFamily="18" charset="0"/>
                                  </a:rPr>
                                  <m:t>𝜋</m:t>
                                </m:r>
                                <m:r>
                                  <a:rPr lang="en-US" altLang="zh-CN" sz="1400" i="1">
                                    <a:latin typeface="Cambria Math" panose="02040503050406030204" pitchFamily="18" charset="0"/>
                                  </a:rPr>
                                  <m:t>𝑥</m:t>
                                </m:r>
                              </m:num>
                              <m:den>
                                <m:r>
                                  <a:rPr lang="en-US" altLang="zh-CN" sz="1400" i="1">
                                    <a:latin typeface="Cambria Math" panose="02040503050406030204" pitchFamily="18" charset="0"/>
                                  </a:rPr>
                                  <m:t>𝐿</m:t>
                                </m:r>
                              </m:den>
                            </m:f>
                          </m:e>
                        </m:func>
                        <m:r>
                          <a:rPr lang="en-US" altLang="zh-CN" sz="1400" i="1">
                            <a:latin typeface="Cambria Math" panose="02040503050406030204" pitchFamily="18" charset="0"/>
                          </a:rPr>
                          <m:t>𝑑𝑥</m:t>
                        </m:r>
                      </m:oMath>
                    </m:oMathPara>
                  </a14:m>
                  <a:endParaRPr lang="zh-CN" altLang="en-US" sz="1400" dirty="0"/>
                </a:p>
              </p:txBody>
            </p:sp>
          </mc:Choice>
          <mc:Fallback xmlns="">
            <p:sp>
              <p:nvSpPr>
                <p:cNvPr id="12" name="文本框 11">
                  <a:extLst>
                    <a:ext uri="{FF2B5EF4-FFF2-40B4-BE49-F238E27FC236}">
                      <a16:creationId xmlns:a16="http://schemas.microsoft.com/office/drawing/2014/main" id="{BFD131A0-0B61-45D9-A556-EEC1BE5D9BE7}"/>
                    </a:ext>
                  </a:extLst>
                </p:cNvPr>
                <p:cNvSpPr txBox="1">
                  <a:spLocks noRot="1" noChangeAspect="1" noMove="1" noResize="1" noEditPoints="1" noAdjustHandles="1" noChangeArrowheads="1" noChangeShapeType="1" noTextEdit="1"/>
                </p:cNvSpPr>
                <p:nvPr/>
              </p:nvSpPr>
              <p:spPr>
                <a:xfrm>
                  <a:off x="6185018" y="2735313"/>
                  <a:ext cx="2419361" cy="579839"/>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4916D6BB-A7A9-42DA-9FB1-009F9BC0DAC2}"/>
                    </a:ext>
                  </a:extLst>
                </p:cNvPr>
                <p:cNvSpPr txBox="1"/>
                <p:nvPr/>
              </p:nvSpPr>
              <p:spPr>
                <a:xfrm>
                  <a:off x="6185018" y="3315152"/>
                  <a:ext cx="2419361" cy="57547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en-US" sz="1400" i="1" smtClean="0">
                                <a:solidFill>
                                  <a:srgbClr val="836967"/>
                                </a:solidFill>
                                <a:latin typeface="Cambria Math" panose="02040503050406030204" pitchFamily="18" charset="0"/>
                              </a:rPr>
                            </m:ctrlPr>
                          </m:sSubPr>
                          <m:e>
                            <m:r>
                              <a:rPr lang="zh-CN" altLang="en-US" sz="1400" i="1">
                                <a:latin typeface="Cambria Math" panose="02040503050406030204" pitchFamily="18" charset="0"/>
                              </a:rPr>
                              <m:t>𝑏</m:t>
                            </m:r>
                          </m:e>
                          <m:sub>
                            <m:r>
                              <a:rPr lang="zh-CN" altLang="en-US" sz="1400" i="1">
                                <a:latin typeface="Cambria Math" panose="02040503050406030204" pitchFamily="18" charset="0"/>
                              </a:rPr>
                              <m:t>𝑛</m:t>
                            </m:r>
                          </m:sub>
                        </m:sSub>
                        <m:r>
                          <a:rPr lang="zh-CN" altLang="en-US" sz="1400" i="0">
                            <a:latin typeface="Cambria Math" panose="02040503050406030204" pitchFamily="18" charset="0"/>
                          </a:rPr>
                          <m:t>=</m:t>
                        </m:r>
                        <m:f>
                          <m:fPr>
                            <m:ctrlPr>
                              <a:rPr lang="zh-CN" altLang="en-US" sz="1400" i="1">
                                <a:solidFill>
                                  <a:srgbClr val="836967"/>
                                </a:solidFill>
                                <a:latin typeface="Cambria Math" panose="02040503050406030204" pitchFamily="18" charset="0"/>
                              </a:rPr>
                            </m:ctrlPr>
                          </m:fPr>
                          <m:num>
                            <m:r>
                              <a:rPr lang="zh-CN" altLang="en-US" sz="1400" i="0">
                                <a:latin typeface="Cambria Math" panose="02040503050406030204" pitchFamily="18" charset="0"/>
                              </a:rPr>
                              <m:t>1</m:t>
                            </m:r>
                          </m:num>
                          <m:den>
                            <m:r>
                              <a:rPr lang="zh-CN" altLang="en-US" sz="1400" i="1">
                                <a:latin typeface="Cambria Math" panose="02040503050406030204" pitchFamily="18" charset="0"/>
                              </a:rPr>
                              <m:t>𝐿</m:t>
                            </m:r>
                          </m:den>
                        </m:f>
                        <m:nary>
                          <m:naryPr>
                            <m:limLoc m:val="subSup"/>
                            <m:ctrlPr>
                              <a:rPr lang="zh-CN" altLang="en-US" sz="1400" i="1">
                                <a:latin typeface="Cambria Math" panose="02040503050406030204" pitchFamily="18" charset="0"/>
                              </a:rPr>
                            </m:ctrlPr>
                          </m:naryPr>
                          <m:sub>
                            <m:r>
                              <a:rPr lang="zh-CN" altLang="en-US" sz="1400" i="0">
                                <a:latin typeface="Cambria Math" panose="02040503050406030204" pitchFamily="18" charset="0"/>
                              </a:rPr>
                              <m:t>−</m:t>
                            </m:r>
                            <m:r>
                              <a:rPr lang="zh-CN" altLang="en-US" sz="1400" i="1">
                                <a:latin typeface="Cambria Math" panose="02040503050406030204" pitchFamily="18" charset="0"/>
                              </a:rPr>
                              <m:t>𝐿</m:t>
                            </m:r>
                          </m:sub>
                          <m:sup>
                            <m:r>
                              <a:rPr lang="zh-CN" altLang="en-US" sz="1400" i="1">
                                <a:latin typeface="Cambria Math" panose="02040503050406030204" pitchFamily="18" charset="0"/>
                              </a:rPr>
                              <m:t>𝐿</m:t>
                            </m:r>
                          </m:sup>
                          <m:e>
                            <m:r>
                              <a:rPr lang="zh-CN" altLang="en-US" sz="1400" i="1">
                                <a:latin typeface="Cambria Math" panose="02040503050406030204" pitchFamily="18" charset="0"/>
                              </a:rPr>
                              <m:t>𝑓</m:t>
                            </m:r>
                            <m:r>
                              <a:rPr lang="zh-CN" altLang="en-US" sz="1400" i="0">
                                <a:latin typeface="Cambria Math" panose="02040503050406030204" pitchFamily="18" charset="0"/>
                              </a:rPr>
                              <m:t>(</m:t>
                            </m:r>
                            <m:r>
                              <a:rPr lang="zh-CN" altLang="en-US" sz="1400" i="1">
                                <a:latin typeface="Cambria Math" panose="02040503050406030204" pitchFamily="18" charset="0"/>
                              </a:rPr>
                              <m:t>𝑥</m:t>
                            </m:r>
                            <m:r>
                              <a:rPr lang="zh-CN" altLang="en-US" sz="1400" i="0">
                                <a:latin typeface="Cambria Math" panose="02040503050406030204" pitchFamily="18" charset="0"/>
                              </a:rPr>
                              <m:t>)</m:t>
                            </m:r>
                            <m:func>
                              <m:funcPr>
                                <m:ctrlPr>
                                  <a:rPr lang="zh-CN" altLang="en-US" sz="1400" i="1">
                                    <a:latin typeface="Cambria Math" panose="02040503050406030204" pitchFamily="18" charset="0"/>
                                  </a:rPr>
                                </m:ctrlPr>
                              </m:funcPr>
                              <m:fName>
                                <m:r>
                                  <m:rPr>
                                    <m:sty m:val="p"/>
                                  </m:rPr>
                                  <a:rPr lang="zh-CN" altLang="en-US" sz="1400" i="0">
                                    <a:latin typeface="Cambria Math" panose="02040503050406030204" pitchFamily="18" charset="0"/>
                                  </a:rPr>
                                  <m:t>sin</m:t>
                                </m:r>
                              </m:fName>
                              <m:e>
                                <m:f>
                                  <m:fPr>
                                    <m:ctrlPr>
                                      <a:rPr lang="zh-CN" altLang="en-US" sz="1400" i="1">
                                        <a:solidFill>
                                          <a:srgbClr val="836967"/>
                                        </a:solidFill>
                                        <a:latin typeface="Cambria Math" panose="02040503050406030204" pitchFamily="18" charset="0"/>
                                      </a:rPr>
                                    </m:ctrlPr>
                                  </m:fPr>
                                  <m:num>
                                    <m:r>
                                      <a:rPr lang="zh-CN" altLang="en-US" sz="1400" i="1">
                                        <a:latin typeface="Cambria Math" panose="02040503050406030204" pitchFamily="18" charset="0"/>
                                      </a:rPr>
                                      <m:t>𝑛</m:t>
                                    </m:r>
                                    <m:r>
                                      <a:rPr lang="zh-CN" altLang="en-US" sz="1400" i="1">
                                        <a:latin typeface="Cambria Math" panose="02040503050406030204" pitchFamily="18" charset="0"/>
                                      </a:rPr>
                                      <m:t>𝜋</m:t>
                                    </m:r>
                                    <m:r>
                                      <a:rPr lang="zh-CN" altLang="en-US" sz="1400" i="1">
                                        <a:latin typeface="Cambria Math" panose="02040503050406030204" pitchFamily="18" charset="0"/>
                                      </a:rPr>
                                      <m:t>𝑥</m:t>
                                    </m:r>
                                  </m:num>
                                  <m:den>
                                    <m:r>
                                      <a:rPr lang="zh-CN" altLang="en-US" sz="1400" i="1">
                                        <a:latin typeface="Cambria Math" panose="02040503050406030204" pitchFamily="18" charset="0"/>
                                      </a:rPr>
                                      <m:t>𝐿</m:t>
                                    </m:r>
                                  </m:den>
                                </m:f>
                                <m:r>
                                  <a:rPr lang="zh-CN" altLang="en-US" sz="1400" i="1">
                                    <a:latin typeface="Cambria Math" panose="02040503050406030204" pitchFamily="18" charset="0"/>
                                  </a:rPr>
                                  <m:t>𝑑𝑥</m:t>
                                </m:r>
                              </m:e>
                            </m:func>
                          </m:e>
                        </m:nary>
                      </m:oMath>
                    </m:oMathPara>
                  </a14:m>
                  <a:endParaRPr lang="zh-CN" altLang="en-US" sz="1400" dirty="0"/>
                </a:p>
              </p:txBody>
            </p:sp>
          </mc:Choice>
          <mc:Fallback xmlns="">
            <p:sp>
              <p:nvSpPr>
                <p:cNvPr id="14" name="文本框 13">
                  <a:extLst>
                    <a:ext uri="{FF2B5EF4-FFF2-40B4-BE49-F238E27FC236}">
                      <a16:creationId xmlns:a16="http://schemas.microsoft.com/office/drawing/2014/main" id="{4916D6BB-A7A9-42DA-9FB1-009F9BC0DAC2}"/>
                    </a:ext>
                  </a:extLst>
                </p:cNvPr>
                <p:cNvSpPr txBox="1">
                  <a:spLocks noRot="1" noChangeAspect="1" noMove="1" noResize="1" noEditPoints="1" noAdjustHandles="1" noChangeArrowheads="1" noChangeShapeType="1" noTextEdit="1"/>
                </p:cNvSpPr>
                <p:nvPr/>
              </p:nvSpPr>
              <p:spPr>
                <a:xfrm>
                  <a:off x="6185018" y="3315152"/>
                  <a:ext cx="2419361" cy="575479"/>
                </a:xfrm>
                <a:prstGeom prst="rect">
                  <a:avLst/>
                </a:prstGeom>
                <a:blipFill>
                  <a:blip r:embed="rId7"/>
                  <a:stretch>
                    <a:fillRect/>
                  </a:stretch>
                </a:blipFill>
              </p:spPr>
              <p:txBody>
                <a:bodyPr/>
                <a:lstStyle/>
                <a:p>
                  <a:r>
                    <a:rPr lang="zh-CN" altLang="en-US">
                      <a:noFill/>
                    </a:rPr>
                    <a:t> </a:t>
                  </a:r>
                </a:p>
              </p:txBody>
            </p:sp>
          </mc:Fallback>
        </mc:AlternateContent>
      </p:grpSp>
      <p:sp>
        <p:nvSpPr>
          <p:cNvPr id="16" name="文本框 15">
            <a:extLst>
              <a:ext uri="{FF2B5EF4-FFF2-40B4-BE49-F238E27FC236}">
                <a16:creationId xmlns:a16="http://schemas.microsoft.com/office/drawing/2014/main" id="{8C95652B-DEFD-4E72-B336-4B046BF99E89}"/>
              </a:ext>
            </a:extLst>
          </p:cNvPr>
          <p:cNvSpPr txBox="1"/>
          <p:nvPr/>
        </p:nvSpPr>
        <p:spPr>
          <a:xfrm>
            <a:off x="6381571" y="1349983"/>
            <a:ext cx="2615013" cy="369332"/>
          </a:xfrm>
          <a:prstGeom prst="rect">
            <a:avLst/>
          </a:prstGeom>
          <a:noFill/>
        </p:spPr>
        <p:txBody>
          <a:bodyPr wrap="square" rtlCol="0">
            <a:spAutoFit/>
          </a:bodyPr>
          <a:lstStyle/>
          <a:p>
            <a:r>
              <a:rPr lang="zh-CN" altLang="en-US" dirty="0"/>
              <a:t>傅立叶级数的实数形式：</a:t>
            </a:r>
          </a:p>
        </p:txBody>
      </p:sp>
      <p:sp>
        <p:nvSpPr>
          <p:cNvPr id="20" name="文本框 19">
            <a:extLst>
              <a:ext uri="{FF2B5EF4-FFF2-40B4-BE49-F238E27FC236}">
                <a16:creationId xmlns:a16="http://schemas.microsoft.com/office/drawing/2014/main" id="{C7BA0DAF-804D-4A52-9371-2FE339060E9E}"/>
              </a:ext>
            </a:extLst>
          </p:cNvPr>
          <p:cNvSpPr txBox="1"/>
          <p:nvPr/>
        </p:nvSpPr>
        <p:spPr>
          <a:xfrm>
            <a:off x="6381570" y="4274219"/>
            <a:ext cx="2615013" cy="369332"/>
          </a:xfrm>
          <a:prstGeom prst="rect">
            <a:avLst/>
          </a:prstGeom>
          <a:noFill/>
        </p:spPr>
        <p:txBody>
          <a:bodyPr wrap="square" rtlCol="0">
            <a:spAutoFit/>
          </a:bodyPr>
          <a:lstStyle/>
          <a:p>
            <a:r>
              <a:rPr lang="zh-CN" altLang="en-US" dirty="0"/>
              <a:t>傅立叶级数的复数形式：</a:t>
            </a:r>
          </a:p>
        </p:txBody>
      </p:sp>
      <p:grpSp>
        <p:nvGrpSpPr>
          <p:cNvPr id="25" name="组合 24">
            <a:extLst>
              <a:ext uri="{FF2B5EF4-FFF2-40B4-BE49-F238E27FC236}">
                <a16:creationId xmlns:a16="http://schemas.microsoft.com/office/drawing/2014/main" id="{FF223344-CFC0-42B8-82D0-38679CB86D9A}"/>
              </a:ext>
            </a:extLst>
          </p:cNvPr>
          <p:cNvGrpSpPr/>
          <p:nvPr/>
        </p:nvGrpSpPr>
        <p:grpSpPr>
          <a:xfrm>
            <a:off x="6331364" y="4643551"/>
            <a:ext cx="2539171" cy="1262863"/>
            <a:chOff x="6331364" y="4643551"/>
            <a:chExt cx="2539171" cy="1262863"/>
          </a:xfrm>
        </p:grpSpPr>
        <mc:AlternateContent xmlns:mc="http://schemas.openxmlformats.org/markup-compatibility/2006" xmlns:a14="http://schemas.microsoft.com/office/drawing/2010/main">
          <mc:Choice Requires="a14">
            <p:sp>
              <p:nvSpPr>
                <p:cNvPr id="22" name="文本框 21">
                  <a:extLst>
                    <a:ext uri="{FF2B5EF4-FFF2-40B4-BE49-F238E27FC236}">
                      <a16:creationId xmlns:a16="http://schemas.microsoft.com/office/drawing/2014/main" id="{848D195B-E6CA-4E29-9F46-AABFD65B0470}"/>
                    </a:ext>
                  </a:extLst>
                </p:cNvPr>
                <p:cNvSpPr txBox="1"/>
                <p:nvPr/>
              </p:nvSpPr>
              <p:spPr>
                <a:xfrm>
                  <a:off x="6331364" y="4643551"/>
                  <a:ext cx="2147185" cy="69006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sz="1400" i="1" smtClean="0">
                            <a:latin typeface="Cambria Math" panose="02040503050406030204" pitchFamily="18" charset="0"/>
                          </a:rPr>
                          <m:t>𝑓</m:t>
                        </m:r>
                        <m:d>
                          <m:dPr>
                            <m:ctrlPr>
                              <a:rPr lang="zh-CN" altLang="en-US" sz="1400" i="1">
                                <a:solidFill>
                                  <a:srgbClr val="836967"/>
                                </a:solidFill>
                                <a:latin typeface="Cambria Math" panose="02040503050406030204" pitchFamily="18" charset="0"/>
                              </a:rPr>
                            </m:ctrlPr>
                          </m:dPr>
                          <m:e>
                            <m:r>
                              <a:rPr lang="zh-CN" altLang="en-US" sz="1400" i="1">
                                <a:latin typeface="Cambria Math" panose="02040503050406030204" pitchFamily="18" charset="0"/>
                              </a:rPr>
                              <m:t>𝑥</m:t>
                            </m:r>
                          </m:e>
                        </m:d>
                        <m:r>
                          <a:rPr lang="zh-CN" altLang="en-US" sz="1400" i="0">
                            <a:latin typeface="Cambria Math" panose="02040503050406030204" pitchFamily="18" charset="0"/>
                          </a:rPr>
                          <m:t>=</m:t>
                        </m:r>
                        <m:nary>
                          <m:naryPr>
                            <m:chr m:val="∑"/>
                            <m:limLoc m:val="undOvr"/>
                            <m:ctrlPr>
                              <a:rPr lang="zh-CN" altLang="en-US" sz="1400" i="1">
                                <a:latin typeface="Cambria Math" panose="02040503050406030204" pitchFamily="18" charset="0"/>
                              </a:rPr>
                            </m:ctrlPr>
                          </m:naryPr>
                          <m:sub>
                            <m:r>
                              <a:rPr lang="zh-CN" altLang="en-US" sz="1400" i="0">
                                <a:latin typeface="Cambria Math" panose="02040503050406030204" pitchFamily="18" charset="0"/>
                              </a:rPr>
                              <m:t>−∞</m:t>
                            </m:r>
                          </m:sub>
                          <m:sup>
                            <m:r>
                              <a:rPr lang="zh-CN" altLang="en-US" sz="1400" i="0">
                                <a:latin typeface="Cambria Math" panose="02040503050406030204" pitchFamily="18" charset="0"/>
                              </a:rPr>
                              <m:t>+∞</m:t>
                            </m:r>
                          </m:sup>
                          <m:e>
                            <m:sSub>
                              <m:sSubPr>
                                <m:ctrlPr>
                                  <a:rPr lang="zh-CN" altLang="en-US" sz="1400" i="1">
                                    <a:solidFill>
                                      <a:srgbClr val="836967"/>
                                    </a:solidFill>
                                    <a:latin typeface="Cambria Math" panose="02040503050406030204" pitchFamily="18" charset="0"/>
                                  </a:rPr>
                                </m:ctrlPr>
                              </m:sSubPr>
                              <m:e>
                                <m:r>
                                  <a:rPr lang="zh-CN" altLang="en-US" sz="1400" i="1">
                                    <a:latin typeface="Cambria Math" panose="02040503050406030204" pitchFamily="18" charset="0"/>
                                  </a:rPr>
                                  <m:t>𝐶</m:t>
                                </m:r>
                              </m:e>
                              <m:sub>
                                <m:r>
                                  <a:rPr lang="zh-CN" altLang="en-US" sz="1400" i="1">
                                    <a:latin typeface="Cambria Math" panose="02040503050406030204" pitchFamily="18" charset="0"/>
                                  </a:rPr>
                                  <m:t>𝑛</m:t>
                                </m:r>
                              </m:sub>
                            </m:sSub>
                            <m:sSup>
                              <m:sSupPr>
                                <m:ctrlPr>
                                  <a:rPr lang="zh-CN" altLang="en-US" sz="1400" i="1">
                                    <a:solidFill>
                                      <a:srgbClr val="836967"/>
                                    </a:solidFill>
                                    <a:latin typeface="Cambria Math" panose="02040503050406030204" pitchFamily="18" charset="0"/>
                                  </a:rPr>
                                </m:ctrlPr>
                              </m:sSupPr>
                              <m:e>
                                <m:r>
                                  <a:rPr lang="zh-CN" altLang="en-US" sz="1400" i="1">
                                    <a:latin typeface="Cambria Math" panose="02040503050406030204" pitchFamily="18" charset="0"/>
                                  </a:rPr>
                                  <m:t>𝑒</m:t>
                                </m:r>
                              </m:e>
                              <m:sup>
                                <m:f>
                                  <m:fPr>
                                    <m:ctrlPr>
                                      <a:rPr lang="zh-CN" altLang="en-US" sz="1400" i="1">
                                        <a:solidFill>
                                          <a:srgbClr val="836967"/>
                                        </a:solidFill>
                                        <a:latin typeface="Cambria Math" panose="02040503050406030204" pitchFamily="18" charset="0"/>
                                      </a:rPr>
                                    </m:ctrlPr>
                                  </m:fPr>
                                  <m:num>
                                    <m:r>
                                      <a:rPr lang="zh-CN" altLang="en-US" sz="1400" i="1">
                                        <a:latin typeface="Cambria Math" panose="02040503050406030204" pitchFamily="18" charset="0"/>
                                      </a:rPr>
                                      <m:t>𝑖𝑛</m:t>
                                    </m:r>
                                    <m:r>
                                      <a:rPr lang="zh-CN" altLang="en-US" sz="1400" i="1">
                                        <a:latin typeface="Cambria Math" panose="02040503050406030204" pitchFamily="18" charset="0"/>
                                      </a:rPr>
                                      <m:t>𝜋</m:t>
                                    </m:r>
                                    <m:r>
                                      <a:rPr lang="zh-CN" altLang="en-US" sz="1400" i="1">
                                        <a:latin typeface="Cambria Math" panose="02040503050406030204" pitchFamily="18" charset="0"/>
                                      </a:rPr>
                                      <m:t>𝑥</m:t>
                                    </m:r>
                                  </m:num>
                                  <m:den>
                                    <m:r>
                                      <a:rPr lang="zh-CN" altLang="en-US" sz="1400" i="1">
                                        <a:latin typeface="Cambria Math" panose="02040503050406030204" pitchFamily="18" charset="0"/>
                                      </a:rPr>
                                      <m:t>𝐿</m:t>
                                    </m:r>
                                  </m:den>
                                </m:f>
                              </m:sup>
                            </m:sSup>
                          </m:e>
                        </m:nary>
                      </m:oMath>
                    </m:oMathPara>
                  </a14:m>
                  <a:endParaRPr lang="zh-CN" altLang="en-US" sz="1400" dirty="0"/>
                </a:p>
              </p:txBody>
            </p:sp>
          </mc:Choice>
          <mc:Fallback xmlns="">
            <p:sp>
              <p:nvSpPr>
                <p:cNvPr id="22" name="文本框 21">
                  <a:extLst>
                    <a:ext uri="{FF2B5EF4-FFF2-40B4-BE49-F238E27FC236}">
                      <a16:creationId xmlns:a16="http://schemas.microsoft.com/office/drawing/2014/main" id="{848D195B-E6CA-4E29-9F46-AABFD65B0470}"/>
                    </a:ext>
                  </a:extLst>
                </p:cNvPr>
                <p:cNvSpPr txBox="1">
                  <a:spLocks noRot="1" noChangeAspect="1" noMove="1" noResize="1" noEditPoints="1" noAdjustHandles="1" noChangeArrowheads="1" noChangeShapeType="1" noTextEdit="1"/>
                </p:cNvSpPr>
                <p:nvPr/>
              </p:nvSpPr>
              <p:spPr>
                <a:xfrm>
                  <a:off x="6331364" y="4643551"/>
                  <a:ext cx="2147185" cy="690061"/>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文本框 23">
                  <a:extLst>
                    <a:ext uri="{FF2B5EF4-FFF2-40B4-BE49-F238E27FC236}">
                      <a16:creationId xmlns:a16="http://schemas.microsoft.com/office/drawing/2014/main" id="{693095DA-7E4A-48BC-8DB0-8BC6E3E55F3F}"/>
                    </a:ext>
                  </a:extLst>
                </p:cNvPr>
                <p:cNvSpPr txBox="1"/>
                <p:nvPr/>
              </p:nvSpPr>
              <p:spPr>
                <a:xfrm>
                  <a:off x="6331364" y="5330935"/>
                  <a:ext cx="2539171" cy="57547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en-US" sz="1400" i="1" smtClean="0">
                                <a:solidFill>
                                  <a:srgbClr val="836967"/>
                                </a:solidFill>
                                <a:latin typeface="Cambria Math" panose="02040503050406030204" pitchFamily="18" charset="0"/>
                              </a:rPr>
                            </m:ctrlPr>
                          </m:sSubPr>
                          <m:e>
                            <m:r>
                              <a:rPr lang="zh-CN" altLang="en-US" sz="1400" i="1">
                                <a:latin typeface="Cambria Math" panose="02040503050406030204" pitchFamily="18" charset="0"/>
                              </a:rPr>
                              <m:t>𝐶</m:t>
                            </m:r>
                          </m:e>
                          <m:sub>
                            <m:r>
                              <a:rPr lang="zh-CN" altLang="en-US" sz="1400" i="1">
                                <a:latin typeface="Cambria Math" panose="02040503050406030204" pitchFamily="18" charset="0"/>
                              </a:rPr>
                              <m:t>𝑛</m:t>
                            </m:r>
                          </m:sub>
                        </m:sSub>
                        <m:r>
                          <a:rPr lang="zh-CN" altLang="en-US" sz="1400" i="0">
                            <a:latin typeface="Cambria Math" panose="02040503050406030204" pitchFamily="18" charset="0"/>
                          </a:rPr>
                          <m:t>=</m:t>
                        </m:r>
                        <m:f>
                          <m:fPr>
                            <m:ctrlPr>
                              <a:rPr lang="zh-CN" altLang="en-US" sz="1400" i="1">
                                <a:solidFill>
                                  <a:srgbClr val="836967"/>
                                </a:solidFill>
                                <a:latin typeface="Cambria Math" panose="02040503050406030204" pitchFamily="18" charset="0"/>
                              </a:rPr>
                            </m:ctrlPr>
                          </m:fPr>
                          <m:num>
                            <m:r>
                              <a:rPr lang="zh-CN" altLang="en-US" sz="1400" i="0">
                                <a:latin typeface="Cambria Math" panose="02040503050406030204" pitchFamily="18" charset="0"/>
                              </a:rPr>
                              <m:t>1</m:t>
                            </m:r>
                          </m:num>
                          <m:den>
                            <m:r>
                              <a:rPr lang="zh-CN" altLang="en-US" sz="1400" i="0">
                                <a:latin typeface="Cambria Math" panose="02040503050406030204" pitchFamily="18" charset="0"/>
                              </a:rPr>
                              <m:t>2</m:t>
                            </m:r>
                            <m:r>
                              <a:rPr lang="zh-CN" altLang="en-US" sz="1400" i="1">
                                <a:latin typeface="Cambria Math" panose="02040503050406030204" pitchFamily="18" charset="0"/>
                              </a:rPr>
                              <m:t>𝐿</m:t>
                            </m:r>
                          </m:den>
                        </m:f>
                        <m:nary>
                          <m:naryPr>
                            <m:limLoc m:val="subSup"/>
                            <m:ctrlPr>
                              <a:rPr lang="zh-CN" altLang="en-US" sz="1400" i="1">
                                <a:latin typeface="Cambria Math" panose="02040503050406030204" pitchFamily="18" charset="0"/>
                              </a:rPr>
                            </m:ctrlPr>
                          </m:naryPr>
                          <m:sub>
                            <m:r>
                              <a:rPr lang="zh-CN" altLang="en-US" sz="1400" i="0">
                                <a:latin typeface="Cambria Math" panose="02040503050406030204" pitchFamily="18" charset="0"/>
                              </a:rPr>
                              <m:t>−</m:t>
                            </m:r>
                            <m:r>
                              <a:rPr lang="zh-CN" altLang="en-US" sz="1400" i="1">
                                <a:latin typeface="Cambria Math" panose="02040503050406030204" pitchFamily="18" charset="0"/>
                              </a:rPr>
                              <m:t>𝐿</m:t>
                            </m:r>
                          </m:sub>
                          <m:sup>
                            <m:r>
                              <a:rPr lang="zh-CN" altLang="en-US" sz="1400" i="1">
                                <a:latin typeface="Cambria Math" panose="02040503050406030204" pitchFamily="18" charset="0"/>
                              </a:rPr>
                              <m:t>𝐿</m:t>
                            </m:r>
                          </m:sup>
                          <m:e>
                            <m:r>
                              <a:rPr lang="zh-CN" altLang="en-US" sz="1400" i="1">
                                <a:latin typeface="Cambria Math" panose="02040503050406030204" pitchFamily="18" charset="0"/>
                              </a:rPr>
                              <m:t>𝑓</m:t>
                            </m:r>
                            <m:r>
                              <a:rPr lang="zh-CN" altLang="en-US" sz="1400" i="0">
                                <a:latin typeface="Cambria Math" panose="02040503050406030204" pitchFamily="18" charset="0"/>
                              </a:rPr>
                              <m:t>(</m:t>
                            </m:r>
                            <m:r>
                              <a:rPr lang="zh-CN" altLang="en-US" sz="1400" i="1">
                                <a:latin typeface="Cambria Math" panose="02040503050406030204" pitchFamily="18" charset="0"/>
                              </a:rPr>
                              <m:t>𝑥</m:t>
                            </m:r>
                            <m:r>
                              <a:rPr lang="zh-CN" altLang="en-US" sz="1400" i="0">
                                <a:latin typeface="Cambria Math" panose="02040503050406030204" pitchFamily="18" charset="0"/>
                              </a:rPr>
                              <m:t>)</m:t>
                            </m:r>
                            <m:sSup>
                              <m:sSupPr>
                                <m:ctrlPr>
                                  <a:rPr lang="zh-CN" altLang="en-US" sz="1400" i="1">
                                    <a:solidFill>
                                      <a:srgbClr val="836967"/>
                                    </a:solidFill>
                                    <a:latin typeface="Cambria Math" panose="02040503050406030204" pitchFamily="18" charset="0"/>
                                  </a:rPr>
                                </m:ctrlPr>
                              </m:sSupPr>
                              <m:e>
                                <m:r>
                                  <a:rPr lang="zh-CN" altLang="en-US" sz="1400" i="1">
                                    <a:latin typeface="Cambria Math" panose="02040503050406030204" pitchFamily="18" charset="0"/>
                                  </a:rPr>
                                  <m:t>𝑒</m:t>
                                </m:r>
                              </m:e>
                              <m:sup>
                                <m:f>
                                  <m:fPr>
                                    <m:ctrlPr>
                                      <a:rPr lang="zh-CN" altLang="en-US" sz="1400" i="1">
                                        <a:solidFill>
                                          <a:srgbClr val="836967"/>
                                        </a:solidFill>
                                        <a:latin typeface="Cambria Math" panose="02040503050406030204" pitchFamily="18" charset="0"/>
                                      </a:rPr>
                                    </m:ctrlPr>
                                  </m:fPr>
                                  <m:num>
                                    <m:r>
                                      <a:rPr lang="zh-CN" altLang="en-US" sz="1400" i="0">
                                        <a:latin typeface="Cambria Math" panose="02040503050406030204" pitchFamily="18" charset="0"/>
                                      </a:rPr>
                                      <m:t>−</m:t>
                                    </m:r>
                                    <m:r>
                                      <a:rPr lang="zh-CN" altLang="en-US" sz="1400" i="1">
                                        <a:latin typeface="Cambria Math" panose="02040503050406030204" pitchFamily="18" charset="0"/>
                                      </a:rPr>
                                      <m:t>𝑖𝑛</m:t>
                                    </m:r>
                                    <m:r>
                                      <a:rPr lang="zh-CN" altLang="en-US" sz="1400" i="1">
                                        <a:latin typeface="Cambria Math" panose="02040503050406030204" pitchFamily="18" charset="0"/>
                                      </a:rPr>
                                      <m:t>𝜋</m:t>
                                    </m:r>
                                  </m:num>
                                  <m:den>
                                    <m:r>
                                      <a:rPr lang="zh-CN" altLang="en-US" sz="1400" i="1">
                                        <a:latin typeface="Cambria Math" panose="02040503050406030204" pitchFamily="18" charset="0"/>
                                      </a:rPr>
                                      <m:t>𝐿</m:t>
                                    </m:r>
                                  </m:den>
                                </m:f>
                                <m:r>
                                  <a:rPr lang="zh-CN" altLang="en-US" sz="1400" i="1">
                                    <a:latin typeface="Cambria Math" panose="02040503050406030204" pitchFamily="18" charset="0"/>
                                  </a:rPr>
                                  <m:t>𝑥</m:t>
                                </m:r>
                              </m:sup>
                            </m:sSup>
                            <m:r>
                              <a:rPr lang="zh-CN" altLang="en-US" sz="1400" i="1">
                                <a:latin typeface="Cambria Math" panose="02040503050406030204" pitchFamily="18" charset="0"/>
                              </a:rPr>
                              <m:t>𝑑𝑥</m:t>
                            </m:r>
                          </m:e>
                        </m:nary>
                      </m:oMath>
                    </m:oMathPara>
                  </a14:m>
                  <a:endParaRPr lang="zh-CN" altLang="en-US" sz="1400" dirty="0"/>
                </a:p>
              </p:txBody>
            </p:sp>
          </mc:Choice>
          <mc:Fallback xmlns="">
            <p:sp>
              <p:nvSpPr>
                <p:cNvPr id="24" name="文本框 23">
                  <a:extLst>
                    <a:ext uri="{FF2B5EF4-FFF2-40B4-BE49-F238E27FC236}">
                      <a16:creationId xmlns:a16="http://schemas.microsoft.com/office/drawing/2014/main" id="{693095DA-7E4A-48BC-8DB0-8BC6E3E55F3F}"/>
                    </a:ext>
                  </a:extLst>
                </p:cNvPr>
                <p:cNvSpPr txBox="1">
                  <a:spLocks noRot="1" noChangeAspect="1" noMove="1" noResize="1" noEditPoints="1" noAdjustHandles="1" noChangeArrowheads="1" noChangeShapeType="1" noTextEdit="1"/>
                </p:cNvSpPr>
                <p:nvPr/>
              </p:nvSpPr>
              <p:spPr>
                <a:xfrm>
                  <a:off x="6331364" y="5330935"/>
                  <a:ext cx="2539171" cy="575479"/>
                </a:xfrm>
                <a:prstGeom prst="rect">
                  <a:avLst/>
                </a:prstGeom>
                <a:blipFill>
                  <a:blip r:embed="rId9"/>
                  <a:stretch>
                    <a:fillRect/>
                  </a:stretch>
                </a:blipFill>
              </p:spPr>
              <p:txBody>
                <a:bodyPr/>
                <a:lstStyle/>
                <a:p>
                  <a:r>
                    <a:rPr lang="zh-CN" altLang="en-US">
                      <a:noFill/>
                    </a:rPr>
                    <a:t> </a:t>
                  </a:r>
                </a:p>
              </p:txBody>
            </p:sp>
          </mc:Fallback>
        </mc:AlternateContent>
      </p:grpSp>
    </p:spTree>
  </p:cSld>
  <p:clrMapOvr>
    <a:masterClrMapping/>
  </p:clrMapOvr>
  <p:transition spd="slow" advClick="0">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1">
            <a:extLst>
              <a:ext uri="{FF2B5EF4-FFF2-40B4-BE49-F238E27FC236}">
                <a16:creationId xmlns:a16="http://schemas.microsoft.com/office/drawing/2014/main" id="{F59C5A25-B1FB-4F7E-9C1D-FE22E931E63B}"/>
              </a:ext>
            </a:extLst>
          </p:cNvPr>
          <p:cNvSpPr>
            <a:spLocks noGrp="1"/>
          </p:cNvSpPr>
          <p:nvPr>
            <p:ph type="body" sz="quarter" idx="13"/>
          </p:nvPr>
        </p:nvSpPr>
        <p:spPr>
          <a:xfrm>
            <a:off x="771539" y="344160"/>
            <a:ext cx="5951537" cy="686239"/>
          </a:xfrm>
        </p:spPr>
        <p:txBody>
          <a:bodyPr>
            <a:normAutofit/>
          </a:bodyPr>
          <a:lstStyle/>
          <a:p>
            <a:pPr algn="l">
              <a:buClrTx/>
              <a:buSzTx/>
            </a:pPr>
            <a:r>
              <a:rPr lang="en-US" sz="2800" dirty="0">
                <a:solidFill>
                  <a:srgbClr val="202020"/>
                </a:solidFill>
                <a:latin typeface="微软雅黑" panose="020B0503020204020204" pitchFamily="34" charset="-122"/>
                <a:ea typeface="微软雅黑" panose="020B0503020204020204" pitchFamily="34" charset="-122"/>
              </a:rPr>
              <a:t>2.11.2 </a:t>
            </a:r>
            <a:r>
              <a:rPr lang="en-US" sz="2800" dirty="0" err="1">
                <a:solidFill>
                  <a:srgbClr val="202020"/>
                </a:solidFill>
                <a:latin typeface="微软雅黑" panose="020B0503020204020204" pitchFamily="34" charset="-122"/>
                <a:ea typeface="微软雅黑" panose="020B0503020204020204" pitchFamily="34" charset="-122"/>
              </a:rPr>
              <a:t>傅立叶</a:t>
            </a:r>
            <a:r>
              <a:rPr lang="zh-CN" altLang="en-US" sz="2800" dirty="0">
                <a:solidFill>
                  <a:srgbClr val="202020"/>
                </a:solidFill>
                <a:latin typeface="微软雅黑" panose="020B0503020204020204" pitchFamily="34" charset="-122"/>
                <a:ea typeface="微软雅黑" panose="020B0503020204020204" pitchFamily="34" charset="-122"/>
              </a:rPr>
              <a:t>变换的非周期推广</a:t>
            </a:r>
            <a:endParaRPr lang="en-US" sz="2800" dirty="0">
              <a:solidFill>
                <a:srgbClr val="202020"/>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C90CDAA2-73DA-4F0E-80B2-99C3DD413705}"/>
                  </a:ext>
                </a:extLst>
              </p:cNvPr>
              <p:cNvSpPr txBox="1"/>
              <p:nvPr/>
            </p:nvSpPr>
            <p:spPr>
              <a:xfrm>
                <a:off x="452927" y="1508141"/>
                <a:ext cx="11391544" cy="4254113"/>
              </a:xfrm>
              <a:prstGeom prst="rect">
                <a:avLst/>
              </a:prstGeom>
              <a:noFill/>
            </p:spPr>
            <p:txBody>
              <a:bodyPr wrap="square">
                <a:spAutoFit/>
              </a:bodyPr>
              <a:lstStyle/>
              <a:p>
                <a:r>
                  <a:rPr lang="zh-CN" altLang="en-US" kern="0" dirty="0">
                    <a:effectLst/>
                    <a:ea typeface="宋体" panose="02010600030101010101" pitchFamily="2" charset="-122"/>
                    <a:cs typeface="宋体" panose="02010600030101010101" pitchFamily="2" charset="-122"/>
                  </a:rPr>
                  <a:t>    傅立叶变换是针对周期函数的，那么在现实生活中我们碰到的信号很多都是非周期的，怎么办呢？</a:t>
                </a:r>
                <a:r>
                  <a:rPr lang="zh-CN" altLang="zh-CN" kern="0" dirty="0">
                    <a:effectLst/>
                    <a:ea typeface="宋体" panose="02010600030101010101" pitchFamily="2" charset="-122"/>
                    <a:cs typeface="宋体" panose="02010600030101010101" pitchFamily="2" charset="-122"/>
                  </a:rPr>
                  <a:t>核心思路也非常简单，就是把原来的周期</a:t>
                </a:r>
                <a:r>
                  <a:rPr lang="en-US" altLang="zh-CN" kern="0" dirty="0">
                    <a:effectLst/>
                    <a:ea typeface="宋体" panose="02010600030101010101" pitchFamily="2" charset="-122"/>
                    <a:cs typeface="宋体" panose="02010600030101010101" pitchFamily="2" charset="-122"/>
                  </a:rPr>
                  <a:t>T</a:t>
                </a:r>
                <a:r>
                  <a:rPr lang="zh-CN" altLang="zh-CN" kern="0" dirty="0">
                    <a:effectLst/>
                    <a:ea typeface="宋体" panose="02010600030101010101" pitchFamily="2" charset="-122"/>
                    <a:cs typeface="宋体" panose="02010600030101010101" pitchFamily="2" charset="-122"/>
                  </a:rPr>
                  <a:t>从一个确定的值拓展到无限大，因为当</a:t>
                </a:r>
                <a:r>
                  <a:rPr lang="en-US" altLang="zh-CN" kern="0" dirty="0">
                    <a:effectLst/>
                    <a:ea typeface="宋体" panose="02010600030101010101" pitchFamily="2" charset="-122"/>
                    <a:cs typeface="宋体" panose="02010600030101010101" pitchFamily="2" charset="-122"/>
                  </a:rPr>
                  <a:t>T</a:t>
                </a:r>
                <a:r>
                  <a:rPr lang="zh-CN" altLang="zh-CN" kern="0" dirty="0">
                    <a:effectLst/>
                    <a:ea typeface="宋体" panose="02010600030101010101" pitchFamily="2" charset="-122"/>
                    <a:cs typeface="宋体" panose="02010600030101010101" pitchFamily="2" charset="-122"/>
                  </a:rPr>
                  <a:t>变为无限大，就意味着不再是周期函数了。</a:t>
                </a:r>
                <a:endParaRPr lang="en-US" altLang="zh-CN" kern="0" dirty="0">
                  <a:effectLst/>
                  <a:ea typeface="宋体" panose="02010600030101010101" pitchFamily="2" charset="-122"/>
                  <a:cs typeface="宋体" panose="02010600030101010101" pitchFamily="2" charset="-122"/>
                </a:endParaRPr>
              </a:p>
              <a:p>
                <a:r>
                  <a:rPr lang="en-US" altLang="zh-CN" kern="0" dirty="0">
                    <a:effectLst/>
                    <a:ea typeface="宋体" panose="02010600030101010101" pitchFamily="2" charset="-122"/>
                    <a:cs typeface="宋体" panose="02010600030101010101" pitchFamily="2" charset="-122"/>
                  </a:rPr>
                  <a:t>    </a:t>
                </a:r>
                <a:r>
                  <a:rPr lang="zh-CN" altLang="zh-CN" kern="0" dirty="0">
                    <a:effectLst/>
                    <a:ea typeface="宋体" panose="02010600030101010101" pitchFamily="2" charset="-122"/>
                    <a:cs typeface="宋体" panose="02010600030101010101" pitchFamily="2" charset="-122"/>
                  </a:rPr>
                  <a:t>假设</a:t>
                </a:r>
                <a14:m>
                  <m:oMath xmlns:m="http://schemas.openxmlformats.org/officeDocument/2006/math">
                    <m:sSub>
                      <m:sSubPr>
                        <m:ctrlPr>
                          <a:rPr lang="zh-CN" altLang="zh-CN" i="1">
                            <a:effectLst/>
                            <a:latin typeface="Cambria Math" panose="02040503050406030204" pitchFamily="18" charset="0"/>
                            <a:ea typeface="Cambria Math" panose="02040503050406030204" pitchFamily="18" charset="0"/>
                          </a:rPr>
                        </m:ctrlPr>
                      </m:sSubPr>
                      <m:e>
                        <m:r>
                          <a:rPr lang="en-US" altLang="zh-CN" i="1" kern="0">
                            <a:effectLst/>
                            <a:latin typeface="Cambria Math" panose="02040503050406030204" pitchFamily="18" charset="0"/>
                            <a:ea typeface="宋体" panose="02010600030101010101" pitchFamily="2" charset="-122"/>
                            <a:cs typeface="宋体" panose="02010600030101010101" pitchFamily="2" charset="-122"/>
                          </a:rPr>
                          <m:t>𝛼</m:t>
                        </m:r>
                      </m:e>
                      <m:sub>
                        <m:r>
                          <a:rPr lang="en-US" altLang="zh-CN" i="1" kern="0">
                            <a:effectLst/>
                            <a:latin typeface="Cambria Math" panose="02040503050406030204" pitchFamily="18" charset="0"/>
                            <a:ea typeface="宋体" panose="02010600030101010101" pitchFamily="2" charset="-122"/>
                            <a:cs typeface="宋体" panose="02010600030101010101" pitchFamily="2" charset="-122"/>
                          </a:rPr>
                          <m:t>𝑛</m:t>
                        </m:r>
                      </m:sub>
                    </m:sSub>
                    <m:r>
                      <a:rPr lang="en-US" altLang="zh-CN" i="1" kern="0">
                        <a:effectLst/>
                        <a:latin typeface="Cambria Math" panose="02040503050406030204" pitchFamily="18" charset="0"/>
                        <a:ea typeface="宋体" panose="02010600030101010101" pitchFamily="2" charset="-122"/>
                        <a:cs typeface="宋体" panose="02010600030101010101" pitchFamily="2" charset="-122"/>
                      </a:rPr>
                      <m:t>=</m:t>
                    </m:r>
                    <m:f>
                      <m:fPr>
                        <m:ctrlPr>
                          <a:rPr lang="zh-CN" altLang="zh-CN" i="1">
                            <a:effectLst/>
                            <a:latin typeface="Cambria Math" panose="02040503050406030204" pitchFamily="18" charset="0"/>
                            <a:ea typeface="Cambria Math" panose="02040503050406030204" pitchFamily="18" charset="0"/>
                          </a:rPr>
                        </m:ctrlPr>
                      </m:fPr>
                      <m:num>
                        <m:r>
                          <a:rPr lang="en-US" altLang="zh-CN" i="1" kern="0">
                            <a:effectLst/>
                            <a:latin typeface="Cambria Math" panose="02040503050406030204" pitchFamily="18" charset="0"/>
                            <a:ea typeface="宋体" panose="02010600030101010101" pitchFamily="2" charset="-122"/>
                            <a:cs typeface="宋体" panose="02010600030101010101" pitchFamily="2" charset="-122"/>
                          </a:rPr>
                          <m:t>𝑛</m:t>
                        </m:r>
                        <m:r>
                          <a:rPr lang="en-US" altLang="zh-CN" i="1" kern="0">
                            <a:effectLst/>
                            <a:latin typeface="Cambria Math" panose="02040503050406030204" pitchFamily="18" charset="0"/>
                            <a:ea typeface="宋体" panose="02010600030101010101" pitchFamily="2" charset="-122"/>
                            <a:cs typeface="宋体" panose="02010600030101010101" pitchFamily="2" charset="-122"/>
                          </a:rPr>
                          <m:t>𝜋</m:t>
                        </m:r>
                      </m:num>
                      <m:den>
                        <m:r>
                          <a:rPr lang="en-US" altLang="zh-CN" i="1" kern="0">
                            <a:effectLst/>
                            <a:latin typeface="Cambria Math" panose="02040503050406030204" pitchFamily="18" charset="0"/>
                            <a:ea typeface="宋体" panose="02010600030101010101" pitchFamily="2" charset="-122"/>
                            <a:cs typeface="宋体" panose="02010600030101010101" pitchFamily="2" charset="-122"/>
                          </a:rPr>
                          <m:t>𝐿</m:t>
                        </m:r>
                      </m:den>
                    </m:f>
                  </m:oMath>
                </a14:m>
                <a:r>
                  <a:rPr lang="zh-CN" altLang="zh-CN" kern="0" dirty="0">
                    <a:effectLst/>
                    <a:ea typeface="宋体" panose="02010600030101010101" pitchFamily="2" charset="-122"/>
                    <a:cs typeface="宋体" panose="02010600030101010101" pitchFamily="2" charset="-122"/>
                  </a:rPr>
                  <a:t>，则</a:t>
                </a:r>
                <a14:m>
                  <m:oMath xmlns:m="http://schemas.openxmlformats.org/officeDocument/2006/math">
                    <m:r>
                      <a:rPr lang="en-US" altLang="zh-CN" i="1" kern="0">
                        <a:effectLst/>
                        <a:latin typeface="Cambria Math" panose="02040503050406030204" pitchFamily="18" charset="0"/>
                        <a:ea typeface="宋体" panose="02010600030101010101" pitchFamily="2" charset="-122"/>
                        <a:cs typeface="宋体" panose="02010600030101010101" pitchFamily="2" charset="-122"/>
                      </a:rPr>
                      <m:t>∆</m:t>
                    </m:r>
                    <m:r>
                      <a:rPr lang="en-US" altLang="zh-CN" i="1" kern="0">
                        <a:effectLst/>
                        <a:latin typeface="Cambria Math" panose="02040503050406030204" pitchFamily="18" charset="0"/>
                        <a:ea typeface="宋体" panose="02010600030101010101" pitchFamily="2" charset="-122"/>
                        <a:cs typeface="宋体" panose="02010600030101010101" pitchFamily="2" charset="-122"/>
                      </a:rPr>
                      <m:t>𝛼</m:t>
                    </m:r>
                    <m:r>
                      <a:rPr lang="en-US" altLang="zh-CN" i="1" kern="0">
                        <a:effectLst/>
                        <a:latin typeface="Cambria Math" panose="02040503050406030204" pitchFamily="18" charset="0"/>
                        <a:ea typeface="宋体" panose="02010600030101010101" pitchFamily="2" charset="-122"/>
                        <a:cs typeface="宋体" panose="02010600030101010101" pitchFamily="2" charset="-122"/>
                      </a:rPr>
                      <m:t>=</m:t>
                    </m:r>
                    <m:sSub>
                      <m:sSubPr>
                        <m:ctrlPr>
                          <a:rPr lang="zh-CN" altLang="zh-CN" i="1">
                            <a:effectLst/>
                            <a:latin typeface="Cambria Math" panose="02040503050406030204" pitchFamily="18" charset="0"/>
                            <a:ea typeface="Cambria Math" panose="02040503050406030204" pitchFamily="18" charset="0"/>
                          </a:rPr>
                        </m:ctrlPr>
                      </m:sSubPr>
                      <m:e>
                        <m:r>
                          <a:rPr lang="en-US" altLang="zh-CN" i="1" kern="0">
                            <a:effectLst/>
                            <a:latin typeface="Cambria Math" panose="02040503050406030204" pitchFamily="18" charset="0"/>
                            <a:ea typeface="宋体" panose="02010600030101010101" pitchFamily="2" charset="-122"/>
                            <a:cs typeface="宋体" panose="02010600030101010101" pitchFamily="2" charset="-122"/>
                          </a:rPr>
                          <m:t>𝛼</m:t>
                        </m:r>
                      </m:e>
                      <m:sub>
                        <m:r>
                          <a:rPr lang="en-US" altLang="zh-CN" i="1" kern="0">
                            <a:effectLst/>
                            <a:latin typeface="Cambria Math" panose="02040503050406030204" pitchFamily="18" charset="0"/>
                            <a:ea typeface="宋体" panose="02010600030101010101" pitchFamily="2" charset="-122"/>
                            <a:cs typeface="宋体" panose="02010600030101010101" pitchFamily="2" charset="-122"/>
                          </a:rPr>
                          <m:t>𝑛</m:t>
                        </m:r>
                        <m:r>
                          <a:rPr lang="en-US" altLang="zh-CN" i="1" kern="0">
                            <a:effectLst/>
                            <a:latin typeface="Cambria Math" panose="02040503050406030204" pitchFamily="18" charset="0"/>
                            <a:ea typeface="宋体" panose="02010600030101010101" pitchFamily="2" charset="-122"/>
                            <a:cs typeface="宋体" panose="02010600030101010101" pitchFamily="2" charset="-122"/>
                          </a:rPr>
                          <m:t>+1</m:t>
                        </m:r>
                      </m:sub>
                    </m:sSub>
                    <m:r>
                      <a:rPr lang="en-US" altLang="zh-CN" i="1" kern="0">
                        <a:effectLst/>
                        <a:latin typeface="Cambria Math" panose="02040503050406030204" pitchFamily="18" charset="0"/>
                        <a:ea typeface="宋体" panose="02010600030101010101" pitchFamily="2" charset="-122"/>
                        <a:cs typeface="宋体" panose="02010600030101010101" pitchFamily="2" charset="-122"/>
                      </a:rPr>
                      <m:t>−</m:t>
                    </m:r>
                    <m:sSub>
                      <m:sSubPr>
                        <m:ctrlPr>
                          <a:rPr lang="zh-CN" altLang="zh-CN" i="1">
                            <a:effectLst/>
                            <a:latin typeface="Cambria Math" panose="02040503050406030204" pitchFamily="18" charset="0"/>
                            <a:ea typeface="Cambria Math" panose="02040503050406030204" pitchFamily="18" charset="0"/>
                          </a:rPr>
                        </m:ctrlPr>
                      </m:sSubPr>
                      <m:e>
                        <m:r>
                          <a:rPr lang="en-US" altLang="zh-CN" i="1" kern="0">
                            <a:effectLst/>
                            <a:latin typeface="Cambria Math" panose="02040503050406030204" pitchFamily="18" charset="0"/>
                            <a:ea typeface="宋体" panose="02010600030101010101" pitchFamily="2" charset="-122"/>
                            <a:cs typeface="宋体" panose="02010600030101010101" pitchFamily="2" charset="-122"/>
                          </a:rPr>
                          <m:t>𝛼</m:t>
                        </m:r>
                      </m:e>
                      <m:sub>
                        <m:r>
                          <a:rPr lang="en-US" altLang="zh-CN" i="1" kern="0">
                            <a:effectLst/>
                            <a:latin typeface="Cambria Math" panose="02040503050406030204" pitchFamily="18" charset="0"/>
                            <a:ea typeface="宋体" panose="02010600030101010101" pitchFamily="2" charset="-122"/>
                            <a:cs typeface="宋体" panose="02010600030101010101" pitchFamily="2" charset="-122"/>
                          </a:rPr>
                          <m:t>𝑛</m:t>
                        </m:r>
                      </m:sub>
                    </m:sSub>
                    <m:r>
                      <a:rPr lang="en-US" altLang="zh-CN" i="1" kern="0">
                        <a:effectLst/>
                        <a:latin typeface="Cambria Math" panose="02040503050406030204" pitchFamily="18" charset="0"/>
                        <a:ea typeface="宋体" panose="02010600030101010101" pitchFamily="2" charset="-122"/>
                        <a:cs typeface="宋体" panose="02010600030101010101" pitchFamily="2" charset="-122"/>
                      </a:rPr>
                      <m:t>=</m:t>
                    </m:r>
                    <m:f>
                      <m:fPr>
                        <m:ctrlPr>
                          <a:rPr lang="zh-CN" altLang="zh-CN" i="1">
                            <a:effectLst/>
                            <a:latin typeface="Cambria Math" panose="02040503050406030204" pitchFamily="18" charset="0"/>
                            <a:ea typeface="Cambria Math" panose="02040503050406030204" pitchFamily="18" charset="0"/>
                          </a:rPr>
                        </m:ctrlPr>
                      </m:fPr>
                      <m:num>
                        <m:r>
                          <a:rPr lang="en-US" altLang="zh-CN" i="1" kern="0">
                            <a:effectLst/>
                            <a:latin typeface="Cambria Math" panose="02040503050406030204" pitchFamily="18" charset="0"/>
                            <a:ea typeface="宋体" panose="02010600030101010101" pitchFamily="2" charset="-122"/>
                            <a:cs typeface="宋体" panose="02010600030101010101" pitchFamily="2" charset="-122"/>
                          </a:rPr>
                          <m:t>𝜋</m:t>
                        </m:r>
                      </m:num>
                      <m:den>
                        <m:r>
                          <a:rPr lang="en-US" altLang="zh-CN" i="1" kern="0">
                            <a:effectLst/>
                            <a:latin typeface="Cambria Math" panose="02040503050406030204" pitchFamily="18" charset="0"/>
                            <a:ea typeface="宋体" panose="02010600030101010101" pitchFamily="2" charset="-122"/>
                            <a:cs typeface="宋体" panose="02010600030101010101" pitchFamily="2" charset="-122"/>
                          </a:rPr>
                          <m:t>𝐿</m:t>
                        </m:r>
                      </m:den>
                    </m:f>
                  </m:oMath>
                </a14:m>
                <a:r>
                  <a:rPr lang="en-US" altLang="zh-CN" kern="0" dirty="0">
                    <a:effectLst/>
                    <a:latin typeface="宋体" panose="02010600030101010101" pitchFamily="2" charset="-122"/>
                    <a:cs typeface="宋体" panose="02010600030101010101" pitchFamily="2" charset="-122"/>
                  </a:rPr>
                  <a:t> </a:t>
                </a:r>
                <a:r>
                  <a:rPr lang="zh-CN" altLang="zh-CN" kern="0" dirty="0">
                    <a:effectLst/>
                    <a:ea typeface="宋体" panose="02010600030101010101" pitchFamily="2" charset="-122"/>
                    <a:cs typeface="宋体" panose="02010600030101010101" pitchFamily="2" charset="-122"/>
                  </a:rPr>
                  <a:t>。当</a:t>
                </a:r>
                <a14:m>
                  <m:oMath xmlns:m="http://schemas.openxmlformats.org/officeDocument/2006/math">
                    <m:r>
                      <a:rPr lang="en-US" altLang="zh-CN" i="1" kern="0">
                        <a:effectLst/>
                        <a:latin typeface="Cambria Math" panose="02040503050406030204" pitchFamily="18" charset="0"/>
                        <a:ea typeface="宋体" panose="02010600030101010101" pitchFamily="2" charset="-122"/>
                        <a:cs typeface="宋体" panose="02010600030101010101" pitchFamily="2" charset="-122"/>
                      </a:rPr>
                      <m:t>𝐿</m:t>
                    </m:r>
                    <m:r>
                      <a:rPr lang="en-US" altLang="zh-CN" i="1" kern="0">
                        <a:effectLst/>
                        <a:latin typeface="Cambria Math" panose="02040503050406030204" pitchFamily="18" charset="0"/>
                        <a:ea typeface="宋体" panose="02010600030101010101" pitchFamily="2" charset="-122"/>
                        <a:cs typeface="宋体" panose="02010600030101010101" pitchFamily="2" charset="-122"/>
                      </a:rPr>
                      <m:t>→ ∞</m:t>
                    </m:r>
                  </m:oMath>
                </a14:m>
                <a:r>
                  <a:rPr lang="zh-CN" altLang="zh-CN" kern="0" dirty="0">
                    <a:effectLst/>
                    <a:ea typeface="宋体" panose="02010600030101010101" pitchFamily="2" charset="-122"/>
                    <a:cs typeface="宋体" panose="02010600030101010101" pitchFamily="2" charset="-122"/>
                  </a:rPr>
                  <a:t>时，</a:t>
                </a:r>
                <a14:m>
                  <m:oMath xmlns:m="http://schemas.openxmlformats.org/officeDocument/2006/math">
                    <m:r>
                      <a:rPr lang="en-US" altLang="zh-CN" i="1" kern="0">
                        <a:effectLst/>
                        <a:latin typeface="Cambria Math" panose="02040503050406030204" pitchFamily="18" charset="0"/>
                        <a:ea typeface="宋体" panose="02010600030101010101" pitchFamily="2" charset="-122"/>
                        <a:cs typeface="宋体" panose="02010600030101010101" pitchFamily="2" charset="-122"/>
                      </a:rPr>
                      <m:t>∆</m:t>
                    </m:r>
                    <m:r>
                      <a:rPr lang="en-US" altLang="zh-CN" i="1" kern="0">
                        <a:effectLst/>
                        <a:latin typeface="Cambria Math" panose="02040503050406030204" pitchFamily="18" charset="0"/>
                        <a:ea typeface="宋体" panose="02010600030101010101" pitchFamily="2" charset="-122"/>
                        <a:cs typeface="宋体" panose="02010600030101010101" pitchFamily="2" charset="-122"/>
                      </a:rPr>
                      <m:t>𝛼</m:t>
                    </m:r>
                    <m:r>
                      <a:rPr lang="en-US" altLang="zh-CN" i="1" kern="0">
                        <a:effectLst/>
                        <a:latin typeface="Cambria Math" panose="02040503050406030204" pitchFamily="18" charset="0"/>
                        <a:ea typeface="微软雅黑" panose="020B0503020204020204" pitchFamily="34" charset="-122"/>
                        <a:cs typeface="微软雅黑" panose="020B0503020204020204" pitchFamily="34" charset="-122"/>
                      </a:rPr>
                      <m:t>→</m:t>
                    </m:r>
                    <m:r>
                      <a:rPr lang="en-US" altLang="zh-CN" i="1" kern="0">
                        <a:effectLst/>
                        <a:latin typeface="Cambria Math" panose="02040503050406030204" pitchFamily="18" charset="0"/>
                        <a:ea typeface="微软雅黑" panose="020B0503020204020204" pitchFamily="34" charset="-122"/>
                        <a:cs typeface="微软雅黑" panose="020B0503020204020204" pitchFamily="34" charset="-122"/>
                      </a:rPr>
                      <m:t>𝑑</m:t>
                    </m:r>
                    <m:r>
                      <a:rPr lang="en-US" altLang="zh-CN" i="1" kern="0">
                        <a:effectLst/>
                        <a:latin typeface="Cambria Math" panose="02040503050406030204" pitchFamily="18" charset="0"/>
                        <a:ea typeface="微软雅黑" panose="020B0503020204020204" pitchFamily="34" charset="-122"/>
                        <a:cs typeface="微软雅黑" panose="020B0503020204020204" pitchFamily="34" charset="-122"/>
                      </a:rPr>
                      <m:t>𝛼</m:t>
                    </m:r>
                  </m:oMath>
                </a14:m>
                <a:r>
                  <a:rPr lang="en-US" altLang="zh-CN" kern="0" dirty="0">
                    <a:effectLst/>
                    <a:latin typeface="宋体" panose="02010600030101010101" pitchFamily="2" charset="-122"/>
                    <a:cs typeface="宋体" panose="02010600030101010101" pitchFamily="2" charset="-122"/>
                  </a:rPr>
                  <a:t> </a:t>
                </a:r>
                <a:r>
                  <a:rPr lang="zh-CN" altLang="zh-CN" kern="0" dirty="0">
                    <a:effectLst/>
                    <a:ea typeface="宋体" panose="02010600030101010101" pitchFamily="2" charset="-122"/>
                    <a:cs typeface="宋体" panose="02010600030101010101" pitchFamily="2" charset="-122"/>
                  </a:rPr>
                  <a:t>。然后我们把它们带入原来的公式，同时为了后面表达方便，我们把</a:t>
                </a:r>
                <a14:m>
                  <m:oMath xmlns:m="http://schemas.openxmlformats.org/officeDocument/2006/math">
                    <m:sSub>
                      <m:sSubPr>
                        <m:ctrlPr>
                          <a:rPr lang="zh-CN" altLang="zh-CN" i="1">
                            <a:effectLst/>
                            <a:latin typeface="Cambria Math" panose="02040503050406030204" pitchFamily="18" charset="0"/>
                            <a:ea typeface="Cambria Math" panose="02040503050406030204" pitchFamily="18" charset="0"/>
                          </a:rPr>
                        </m:ctrlPr>
                      </m:sSubPr>
                      <m:e>
                        <m:r>
                          <a:rPr lang="en-US" altLang="zh-CN" i="1" kern="0">
                            <a:effectLst/>
                            <a:latin typeface="Cambria Math" panose="02040503050406030204" pitchFamily="18" charset="0"/>
                            <a:ea typeface="宋体" panose="02010600030101010101" pitchFamily="2" charset="-122"/>
                            <a:cs typeface="宋体" panose="02010600030101010101" pitchFamily="2" charset="-122"/>
                          </a:rPr>
                          <m:t>𝐶</m:t>
                        </m:r>
                      </m:e>
                      <m:sub>
                        <m:r>
                          <a:rPr lang="en-US" altLang="zh-CN" i="1" kern="0">
                            <a:effectLst/>
                            <a:latin typeface="Cambria Math" panose="02040503050406030204" pitchFamily="18" charset="0"/>
                            <a:ea typeface="宋体" panose="02010600030101010101" pitchFamily="2" charset="-122"/>
                            <a:cs typeface="宋体" panose="02010600030101010101" pitchFamily="2" charset="-122"/>
                          </a:rPr>
                          <m:t>𝑛</m:t>
                        </m:r>
                      </m:sub>
                    </m:sSub>
                  </m:oMath>
                </a14:m>
                <a:r>
                  <a:rPr lang="zh-CN" altLang="zh-CN" kern="0" dirty="0">
                    <a:effectLst/>
                    <a:ea typeface="宋体" panose="02010600030101010101" pitchFamily="2" charset="-122"/>
                    <a:cs typeface="宋体" panose="02010600030101010101" pitchFamily="2" charset="-122"/>
                  </a:rPr>
                  <a:t>中的</a:t>
                </a:r>
                <a:r>
                  <a:rPr lang="en-US" altLang="zh-CN" kern="0" dirty="0">
                    <a:effectLst/>
                    <a:ea typeface="宋体" panose="02010600030101010101" pitchFamily="2" charset="-122"/>
                    <a:cs typeface="宋体" panose="02010600030101010101" pitchFamily="2" charset="-122"/>
                  </a:rPr>
                  <a:t>x</a:t>
                </a:r>
                <a:r>
                  <a:rPr lang="zh-CN" altLang="zh-CN" kern="0" dirty="0">
                    <a:effectLst/>
                    <a:ea typeface="宋体" panose="02010600030101010101" pitchFamily="2" charset="-122"/>
                    <a:cs typeface="宋体" panose="02010600030101010101" pitchFamily="2" charset="-122"/>
                  </a:rPr>
                  <a:t>全部替换成</a:t>
                </a:r>
                <a:r>
                  <a:rPr lang="en-US" altLang="zh-CN" kern="0" dirty="0">
                    <a:effectLst/>
                    <a:ea typeface="宋体" panose="02010600030101010101" pitchFamily="2" charset="-122"/>
                    <a:cs typeface="宋体" panose="02010600030101010101" pitchFamily="2" charset="-122"/>
                  </a:rPr>
                  <a:t>t</a:t>
                </a:r>
                <a:r>
                  <a:rPr lang="zh-CN" altLang="zh-CN" kern="0" dirty="0">
                    <a:effectLst/>
                    <a:ea typeface="宋体" panose="02010600030101010101" pitchFamily="2" charset="-122"/>
                    <a:cs typeface="宋体" panose="02010600030101010101" pitchFamily="2" charset="-122"/>
                  </a:rPr>
                  <a:t>，以便区分：</a:t>
                </a:r>
                <a14:m>
                  <m:oMath xmlns:m="http://schemas.openxmlformats.org/officeDocument/2006/math">
                    <m:r>
                      <a:rPr lang="en-US" altLang="zh-CN" i="1" kern="0">
                        <a:effectLst/>
                        <a:latin typeface="Cambria Math" panose="02040503050406030204" pitchFamily="18" charset="0"/>
                        <a:ea typeface="宋体" panose="02010600030101010101" pitchFamily="2" charset="-122"/>
                        <a:cs typeface="宋体" panose="02010600030101010101" pitchFamily="2" charset="-122"/>
                      </a:rPr>
                      <m:t>𝑓</m:t>
                    </m:r>
                    <m:d>
                      <m:dPr>
                        <m:ctrlPr>
                          <a:rPr lang="zh-CN" altLang="zh-CN" i="1">
                            <a:effectLst/>
                            <a:latin typeface="Cambria Math" panose="02040503050406030204" pitchFamily="18" charset="0"/>
                            <a:ea typeface="Cambria Math" panose="02040503050406030204" pitchFamily="18" charset="0"/>
                          </a:rPr>
                        </m:ctrlPr>
                      </m:dPr>
                      <m:e>
                        <m:r>
                          <a:rPr lang="en-US" altLang="zh-CN" i="1" kern="0">
                            <a:effectLst/>
                            <a:latin typeface="Cambria Math" panose="02040503050406030204" pitchFamily="18" charset="0"/>
                            <a:ea typeface="宋体" panose="02010600030101010101" pitchFamily="2" charset="-122"/>
                            <a:cs typeface="宋体" panose="02010600030101010101" pitchFamily="2" charset="-122"/>
                          </a:rPr>
                          <m:t>𝑥</m:t>
                        </m:r>
                      </m:e>
                    </m:d>
                    <m:r>
                      <a:rPr lang="en-US" altLang="zh-CN" i="1" kern="0">
                        <a:effectLst/>
                        <a:latin typeface="Cambria Math" panose="02040503050406030204" pitchFamily="18" charset="0"/>
                        <a:ea typeface="宋体" panose="02010600030101010101" pitchFamily="2" charset="-122"/>
                        <a:cs typeface="宋体" panose="02010600030101010101" pitchFamily="2" charset="-122"/>
                      </a:rPr>
                      <m:t>=</m:t>
                    </m:r>
                    <m:nary>
                      <m:naryPr>
                        <m:chr m:val="∑"/>
                        <m:limLoc m:val="undOvr"/>
                        <m:ctrlPr>
                          <a:rPr lang="zh-CN" altLang="zh-CN" i="1">
                            <a:effectLst/>
                            <a:latin typeface="Cambria Math" panose="02040503050406030204" pitchFamily="18" charset="0"/>
                            <a:ea typeface="Cambria Math" panose="02040503050406030204" pitchFamily="18" charset="0"/>
                          </a:rPr>
                        </m:ctrlPr>
                      </m:naryPr>
                      <m:sub>
                        <m:r>
                          <a:rPr lang="en-US" altLang="zh-CN" i="1" kern="0">
                            <a:effectLst/>
                            <a:latin typeface="Cambria Math" panose="02040503050406030204" pitchFamily="18" charset="0"/>
                            <a:ea typeface="宋体" panose="02010600030101010101" pitchFamily="2" charset="-122"/>
                            <a:cs typeface="宋体" panose="02010600030101010101" pitchFamily="2" charset="-122"/>
                          </a:rPr>
                          <m:t>−∞</m:t>
                        </m:r>
                      </m:sub>
                      <m:sup>
                        <m:r>
                          <a:rPr lang="en-US" altLang="zh-CN" i="1" kern="0">
                            <a:effectLst/>
                            <a:latin typeface="Cambria Math" panose="02040503050406030204" pitchFamily="18" charset="0"/>
                            <a:ea typeface="宋体" panose="02010600030101010101" pitchFamily="2" charset="-122"/>
                            <a:cs typeface="宋体" panose="02010600030101010101" pitchFamily="2" charset="-122"/>
                          </a:rPr>
                          <m:t>+∞</m:t>
                        </m:r>
                      </m:sup>
                      <m:e>
                        <m:sSub>
                          <m:sSubPr>
                            <m:ctrlPr>
                              <a:rPr lang="zh-CN" altLang="zh-CN" i="1">
                                <a:effectLst/>
                                <a:latin typeface="Cambria Math" panose="02040503050406030204" pitchFamily="18" charset="0"/>
                                <a:ea typeface="Cambria Math" panose="02040503050406030204" pitchFamily="18" charset="0"/>
                              </a:rPr>
                            </m:ctrlPr>
                          </m:sSubPr>
                          <m:e>
                            <m:r>
                              <a:rPr lang="en-US" altLang="zh-CN" i="1" kern="0">
                                <a:effectLst/>
                                <a:latin typeface="Cambria Math" panose="02040503050406030204" pitchFamily="18" charset="0"/>
                                <a:ea typeface="宋体" panose="02010600030101010101" pitchFamily="2" charset="-122"/>
                                <a:cs typeface="宋体" panose="02010600030101010101" pitchFamily="2" charset="-122"/>
                              </a:rPr>
                              <m:t>𝐶</m:t>
                            </m:r>
                          </m:e>
                          <m:sub>
                            <m:r>
                              <a:rPr lang="en-US" altLang="zh-CN" i="1" kern="0">
                                <a:effectLst/>
                                <a:latin typeface="Cambria Math" panose="02040503050406030204" pitchFamily="18" charset="0"/>
                                <a:ea typeface="宋体" panose="02010600030101010101" pitchFamily="2" charset="-122"/>
                                <a:cs typeface="宋体" panose="02010600030101010101" pitchFamily="2" charset="-122"/>
                              </a:rPr>
                              <m:t>𝑛</m:t>
                            </m:r>
                          </m:sub>
                        </m:sSub>
                        <m:sSup>
                          <m:sSupPr>
                            <m:ctrlPr>
                              <a:rPr lang="zh-CN" altLang="zh-CN" i="1">
                                <a:effectLst/>
                                <a:latin typeface="Cambria Math" panose="02040503050406030204" pitchFamily="18" charset="0"/>
                                <a:ea typeface="Cambria Math" panose="02040503050406030204" pitchFamily="18" charset="0"/>
                              </a:rPr>
                            </m:ctrlPr>
                          </m:sSupPr>
                          <m:e>
                            <m:r>
                              <a:rPr lang="en-US" altLang="zh-CN" i="1" kern="0">
                                <a:effectLst/>
                                <a:latin typeface="Cambria Math" panose="02040503050406030204" pitchFamily="18" charset="0"/>
                                <a:ea typeface="宋体" panose="02010600030101010101" pitchFamily="2" charset="-122"/>
                                <a:cs typeface="宋体" panose="02010600030101010101" pitchFamily="2" charset="-122"/>
                              </a:rPr>
                              <m:t>𝑒</m:t>
                            </m:r>
                          </m:e>
                          <m:sup>
                            <m:r>
                              <a:rPr lang="en-US" altLang="zh-CN" i="1" kern="0">
                                <a:effectLst/>
                                <a:latin typeface="Cambria Math" panose="02040503050406030204" pitchFamily="18" charset="0"/>
                                <a:ea typeface="宋体" panose="02010600030101010101" pitchFamily="2" charset="-122"/>
                                <a:cs typeface="宋体" panose="02010600030101010101" pitchFamily="2" charset="-122"/>
                              </a:rPr>
                              <m:t>𝑖</m:t>
                            </m:r>
                            <m:sSub>
                              <m:sSubPr>
                                <m:ctrlPr>
                                  <a:rPr lang="zh-CN" altLang="zh-CN" i="1">
                                    <a:effectLst/>
                                    <a:latin typeface="Cambria Math" panose="02040503050406030204" pitchFamily="18" charset="0"/>
                                    <a:ea typeface="Cambria Math" panose="02040503050406030204" pitchFamily="18" charset="0"/>
                                  </a:rPr>
                                </m:ctrlPr>
                              </m:sSubPr>
                              <m:e>
                                <m:r>
                                  <a:rPr lang="en-US" altLang="zh-CN" i="1" kern="0">
                                    <a:effectLst/>
                                    <a:latin typeface="Cambria Math" panose="02040503050406030204" pitchFamily="18" charset="0"/>
                                    <a:ea typeface="宋体" panose="02010600030101010101" pitchFamily="2" charset="-122"/>
                                    <a:cs typeface="宋体" panose="02010600030101010101" pitchFamily="2" charset="-122"/>
                                  </a:rPr>
                                  <m:t>𝛼</m:t>
                                </m:r>
                              </m:e>
                              <m:sub>
                                <m:r>
                                  <a:rPr lang="en-US" altLang="zh-CN" i="1" kern="0">
                                    <a:effectLst/>
                                    <a:latin typeface="Cambria Math" panose="02040503050406030204" pitchFamily="18" charset="0"/>
                                    <a:ea typeface="宋体" panose="02010600030101010101" pitchFamily="2" charset="-122"/>
                                    <a:cs typeface="宋体" panose="02010600030101010101" pitchFamily="2" charset="-122"/>
                                  </a:rPr>
                                  <m:t>𝑛</m:t>
                                </m:r>
                              </m:sub>
                            </m:sSub>
                            <m:r>
                              <a:rPr lang="en-US" altLang="zh-CN" i="1" kern="0">
                                <a:effectLst/>
                                <a:latin typeface="Cambria Math" panose="02040503050406030204" pitchFamily="18" charset="0"/>
                                <a:ea typeface="宋体" panose="02010600030101010101" pitchFamily="2" charset="-122"/>
                                <a:cs typeface="宋体" panose="02010600030101010101" pitchFamily="2" charset="-122"/>
                              </a:rPr>
                              <m:t>𝑥</m:t>
                            </m:r>
                          </m:sup>
                        </m:sSup>
                      </m:e>
                    </m:nary>
                  </m:oMath>
                </a14:m>
                <a:r>
                  <a:rPr lang="en-US" altLang="zh-CN" kern="0" dirty="0">
                    <a:effectLst/>
                    <a:latin typeface="Cambria Math" panose="02040503050406030204" pitchFamily="18" charset="0"/>
                    <a:ea typeface="宋体" panose="02010600030101010101" pitchFamily="2" charset="-122"/>
                    <a:cs typeface="宋体" panose="02010600030101010101" pitchFamily="2" charset="-122"/>
                  </a:rPr>
                  <a:t> </a:t>
                </a:r>
                <a:r>
                  <a:rPr lang="zh-CN" altLang="zh-CN" kern="0" dirty="0">
                    <a:effectLst/>
                    <a:latin typeface="Cambria Math" panose="02040503050406030204" pitchFamily="18" charset="0"/>
                    <a:ea typeface="宋体" panose="02010600030101010101" pitchFamily="2" charset="-122"/>
                    <a:cs typeface="宋体" panose="02010600030101010101" pitchFamily="2" charset="-122"/>
                  </a:rPr>
                  <a:t>其中，</a:t>
                </a:r>
                <a14:m>
                  <m:oMath xmlns:m="http://schemas.openxmlformats.org/officeDocument/2006/math">
                    <m:r>
                      <a:rPr lang="zh-CN" altLang="zh-CN" i="1" kern="0">
                        <a:effectLst/>
                        <a:latin typeface="Cambria Math" panose="02040503050406030204" pitchFamily="18" charset="0"/>
                        <a:ea typeface="Cambria Math" panose="02040503050406030204" pitchFamily="18" charset="0"/>
                        <a:cs typeface="宋体" panose="02010600030101010101" pitchFamily="2" charset="-122"/>
                      </a:rPr>
                      <m:t> </m:t>
                    </m:r>
                    <m:sSub>
                      <m:sSubPr>
                        <m:ctrlPr>
                          <a:rPr lang="zh-CN" altLang="zh-CN" i="1">
                            <a:effectLst/>
                            <a:latin typeface="Cambria Math" panose="02040503050406030204" pitchFamily="18" charset="0"/>
                            <a:ea typeface="Cambria Math" panose="02040503050406030204" pitchFamily="18" charset="0"/>
                          </a:rPr>
                        </m:ctrlPr>
                      </m:sSubPr>
                      <m:e>
                        <m:r>
                          <a:rPr lang="en-US" altLang="zh-CN" i="1" kern="0">
                            <a:effectLst/>
                            <a:latin typeface="Cambria Math" panose="02040503050406030204" pitchFamily="18" charset="0"/>
                            <a:ea typeface="宋体" panose="02010600030101010101" pitchFamily="2" charset="-122"/>
                            <a:cs typeface="宋体" panose="02010600030101010101" pitchFamily="2" charset="-122"/>
                          </a:rPr>
                          <m:t>𝐶</m:t>
                        </m:r>
                      </m:e>
                      <m:sub>
                        <m:r>
                          <a:rPr lang="en-US" altLang="zh-CN" i="1" kern="0">
                            <a:effectLst/>
                            <a:latin typeface="Cambria Math" panose="02040503050406030204" pitchFamily="18" charset="0"/>
                            <a:ea typeface="宋体" panose="02010600030101010101" pitchFamily="2" charset="-122"/>
                            <a:cs typeface="宋体" panose="02010600030101010101" pitchFamily="2" charset="-122"/>
                          </a:rPr>
                          <m:t>𝑛</m:t>
                        </m:r>
                      </m:sub>
                    </m:sSub>
                    <m:r>
                      <a:rPr lang="en-US" altLang="zh-CN" i="1" kern="0">
                        <a:effectLst/>
                        <a:latin typeface="Cambria Math" panose="02040503050406030204" pitchFamily="18" charset="0"/>
                        <a:ea typeface="宋体" panose="02010600030101010101" pitchFamily="2" charset="-122"/>
                        <a:cs typeface="宋体" panose="02010600030101010101" pitchFamily="2" charset="-122"/>
                      </a:rPr>
                      <m:t>=</m:t>
                    </m:r>
                    <m:f>
                      <m:fPr>
                        <m:ctrlPr>
                          <a:rPr lang="zh-CN" altLang="zh-CN" i="1">
                            <a:effectLst/>
                            <a:latin typeface="Cambria Math" panose="02040503050406030204" pitchFamily="18" charset="0"/>
                            <a:ea typeface="Cambria Math" panose="02040503050406030204" pitchFamily="18" charset="0"/>
                          </a:rPr>
                        </m:ctrlPr>
                      </m:fPr>
                      <m:num>
                        <m:r>
                          <a:rPr lang="en-US" altLang="zh-CN" i="1" kern="0">
                            <a:effectLst/>
                            <a:latin typeface="Cambria Math" panose="02040503050406030204" pitchFamily="18" charset="0"/>
                            <a:ea typeface="宋体" panose="02010600030101010101" pitchFamily="2" charset="-122"/>
                            <a:cs typeface="宋体" panose="02010600030101010101" pitchFamily="2" charset="-122"/>
                          </a:rPr>
                          <m:t>∆</m:t>
                        </m:r>
                        <m:r>
                          <a:rPr lang="en-US" altLang="zh-CN" i="1" kern="0">
                            <a:effectLst/>
                            <a:latin typeface="Cambria Math" panose="02040503050406030204" pitchFamily="18" charset="0"/>
                            <a:ea typeface="宋体" panose="02010600030101010101" pitchFamily="2" charset="-122"/>
                            <a:cs typeface="宋体" panose="02010600030101010101" pitchFamily="2" charset="-122"/>
                          </a:rPr>
                          <m:t>𝛼</m:t>
                        </m:r>
                      </m:num>
                      <m:den>
                        <m:r>
                          <a:rPr lang="en-US" altLang="zh-CN" i="1" kern="0">
                            <a:effectLst/>
                            <a:latin typeface="Cambria Math" panose="02040503050406030204" pitchFamily="18" charset="0"/>
                            <a:ea typeface="宋体" panose="02010600030101010101" pitchFamily="2" charset="-122"/>
                            <a:cs typeface="宋体" panose="02010600030101010101" pitchFamily="2" charset="-122"/>
                          </a:rPr>
                          <m:t>2</m:t>
                        </m:r>
                        <m:r>
                          <a:rPr lang="en-US" altLang="zh-CN" i="1" kern="0">
                            <a:effectLst/>
                            <a:latin typeface="Cambria Math" panose="02040503050406030204" pitchFamily="18" charset="0"/>
                            <a:ea typeface="宋体" panose="02010600030101010101" pitchFamily="2" charset="-122"/>
                            <a:cs typeface="宋体" panose="02010600030101010101" pitchFamily="2" charset="-122"/>
                          </a:rPr>
                          <m:t>𝜋</m:t>
                        </m:r>
                      </m:den>
                    </m:f>
                    <m:nary>
                      <m:naryPr>
                        <m:limLoc m:val="subSup"/>
                        <m:ctrlPr>
                          <a:rPr lang="zh-CN" altLang="zh-CN" i="1">
                            <a:effectLst/>
                            <a:latin typeface="Cambria Math" panose="02040503050406030204" pitchFamily="18" charset="0"/>
                            <a:ea typeface="Cambria Math" panose="02040503050406030204" pitchFamily="18" charset="0"/>
                          </a:rPr>
                        </m:ctrlPr>
                      </m:naryPr>
                      <m:sub>
                        <m:r>
                          <a:rPr lang="en-US" altLang="zh-CN" i="1" kern="0">
                            <a:effectLst/>
                            <a:latin typeface="Cambria Math" panose="02040503050406030204" pitchFamily="18" charset="0"/>
                            <a:ea typeface="宋体" panose="02010600030101010101" pitchFamily="2" charset="-122"/>
                            <a:cs typeface="宋体" panose="02010600030101010101" pitchFamily="2" charset="-122"/>
                          </a:rPr>
                          <m:t>−</m:t>
                        </m:r>
                        <m:r>
                          <a:rPr lang="en-US" altLang="zh-CN" i="1" kern="0">
                            <a:effectLst/>
                            <a:latin typeface="Cambria Math" panose="02040503050406030204" pitchFamily="18" charset="0"/>
                            <a:ea typeface="宋体" panose="02010600030101010101" pitchFamily="2" charset="-122"/>
                            <a:cs typeface="宋体" panose="02010600030101010101" pitchFamily="2" charset="-122"/>
                          </a:rPr>
                          <m:t>𝐿</m:t>
                        </m:r>
                      </m:sub>
                      <m:sup>
                        <m:r>
                          <a:rPr lang="en-US" altLang="zh-CN" i="1" kern="0">
                            <a:effectLst/>
                            <a:latin typeface="Cambria Math" panose="02040503050406030204" pitchFamily="18" charset="0"/>
                            <a:ea typeface="宋体" panose="02010600030101010101" pitchFamily="2" charset="-122"/>
                            <a:cs typeface="宋体" panose="02010600030101010101" pitchFamily="2" charset="-122"/>
                          </a:rPr>
                          <m:t>𝐿</m:t>
                        </m:r>
                      </m:sup>
                      <m:e>
                        <m:r>
                          <a:rPr lang="en-US" altLang="zh-CN" i="1" kern="0">
                            <a:effectLst/>
                            <a:latin typeface="Cambria Math" panose="02040503050406030204" pitchFamily="18" charset="0"/>
                            <a:ea typeface="宋体" panose="02010600030101010101" pitchFamily="2" charset="-122"/>
                            <a:cs typeface="宋体" panose="02010600030101010101" pitchFamily="2" charset="-122"/>
                          </a:rPr>
                          <m:t>𝑓</m:t>
                        </m:r>
                        <m:r>
                          <a:rPr lang="en-US" altLang="zh-CN" i="1" kern="0">
                            <a:effectLst/>
                            <a:latin typeface="Cambria Math" panose="02040503050406030204" pitchFamily="18" charset="0"/>
                            <a:ea typeface="宋体" panose="02010600030101010101" pitchFamily="2" charset="-122"/>
                            <a:cs typeface="宋体" panose="02010600030101010101" pitchFamily="2" charset="-122"/>
                          </a:rPr>
                          <m:t>(</m:t>
                        </m:r>
                        <m:r>
                          <a:rPr lang="en-US" altLang="zh-CN" i="1" kern="0">
                            <a:effectLst/>
                            <a:latin typeface="Cambria Math" panose="02040503050406030204" pitchFamily="18" charset="0"/>
                            <a:ea typeface="宋体" panose="02010600030101010101" pitchFamily="2" charset="-122"/>
                            <a:cs typeface="宋体" panose="02010600030101010101" pitchFamily="2" charset="-122"/>
                          </a:rPr>
                          <m:t>𝑡</m:t>
                        </m:r>
                        <m:r>
                          <a:rPr lang="en-US" altLang="zh-CN" i="1" kern="0">
                            <a:effectLst/>
                            <a:latin typeface="Cambria Math" panose="02040503050406030204" pitchFamily="18" charset="0"/>
                            <a:ea typeface="宋体" panose="02010600030101010101" pitchFamily="2" charset="-122"/>
                            <a:cs typeface="宋体" panose="02010600030101010101" pitchFamily="2" charset="-122"/>
                          </a:rPr>
                          <m:t>)</m:t>
                        </m:r>
                        <m:sSup>
                          <m:sSupPr>
                            <m:ctrlPr>
                              <a:rPr lang="zh-CN" altLang="zh-CN" i="1">
                                <a:effectLst/>
                                <a:latin typeface="Cambria Math" panose="02040503050406030204" pitchFamily="18" charset="0"/>
                                <a:ea typeface="Cambria Math" panose="02040503050406030204" pitchFamily="18" charset="0"/>
                              </a:rPr>
                            </m:ctrlPr>
                          </m:sSupPr>
                          <m:e>
                            <m:r>
                              <a:rPr lang="en-US" altLang="zh-CN" i="1" kern="0">
                                <a:effectLst/>
                                <a:latin typeface="Cambria Math" panose="02040503050406030204" pitchFamily="18" charset="0"/>
                                <a:ea typeface="宋体" panose="02010600030101010101" pitchFamily="2" charset="-122"/>
                                <a:cs typeface="宋体" panose="02010600030101010101" pitchFamily="2" charset="-122"/>
                              </a:rPr>
                              <m:t>𝑒</m:t>
                            </m:r>
                          </m:e>
                          <m:sup>
                            <m:r>
                              <a:rPr lang="en-US" altLang="zh-CN" i="1" kern="0">
                                <a:effectLst/>
                                <a:latin typeface="Cambria Math" panose="02040503050406030204" pitchFamily="18" charset="0"/>
                                <a:ea typeface="宋体" panose="02010600030101010101" pitchFamily="2" charset="-122"/>
                                <a:cs typeface="宋体" panose="02010600030101010101" pitchFamily="2" charset="-122"/>
                              </a:rPr>
                              <m:t>−</m:t>
                            </m:r>
                            <m:r>
                              <a:rPr lang="en-US" altLang="zh-CN" i="1" kern="0">
                                <a:effectLst/>
                                <a:latin typeface="Cambria Math" panose="02040503050406030204" pitchFamily="18" charset="0"/>
                                <a:ea typeface="宋体" panose="02010600030101010101" pitchFamily="2" charset="-122"/>
                                <a:cs typeface="宋体" panose="02010600030101010101" pitchFamily="2" charset="-122"/>
                              </a:rPr>
                              <m:t>𝑖</m:t>
                            </m:r>
                            <m:sSub>
                              <m:sSubPr>
                                <m:ctrlPr>
                                  <a:rPr lang="zh-CN" altLang="zh-CN" i="1">
                                    <a:effectLst/>
                                    <a:latin typeface="Cambria Math" panose="02040503050406030204" pitchFamily="18" charset="0"/>
                                    <a:ea typeface="Cambria Math" panose="02040503050406030204" pitchFamily="18" charset="0"/>
                                  </a:rPr>
                                </m:ctrlPr>
                              </m:sSubPr>
                              <m:e>
                                <m:r>
                                  <a:rPr lang="en-US" altLang="zh-CN" i="1" kern="0">
                                    <a:effectLst/>
                                    <a:latin typeface="Cambria Math" panose="02040503050406030204" pitchFamily="18" charset="0"/>
                                    <a:ea typeface="宋体" panose="02010600030101010101" pitchFamily="2" charset="-122"/>
                                    <a:cs typeface="宋体" panose="02010600030101010101" pitchFamily="2" charset="-122"/>
                                  </a:rPr>
                                  <m:t>𝛼</m:t>
                                </m:r>
                              </m:e>
                              <m:sub>
                                <m:r>
                                  <a:rPr lang="en-US" altLang="zh-CN" i="1" kern="0">
                                    <a:effectLst/>
                                    <a:latin typeface="Cambria Math" panose="02040503050406030204" pitchFamily="18" charset="0"/>
                                    <a:ea typeface="宋体" panose="02010600030101010101" pitchFamily="2" charset="-122"/>
                                    <a:cs typeface="宋体" panose="02010600030101010101" pitchFamily="2" charset="-122"/>
                                  </a:rPr>
                                  <m:t>𝑛</m:t>
                                </m:r>
                              </m:sub>
                            </m:sSub>
                            <m:r>
                              <a:rPr lang="en-US" altLang="zh-CN" i="1" kern="0">
                                <a:effectLst/>
                                <a:latin typeface="Cambria Math" panose="02040503050406030204" pitchFamily="18" charset="0"/>
                                <a:ea typeface="宋体" panose="02010600030101010101" pitchFamily="2" charset="-122"/>
                                <a:cs typeface="宋体" panose="02010600030101010101" pitchFamily="2" charset="-122"/>
                              </a:rPr>
                              <m:t>𝑡</m:t>
                            </m:r>
                          </m:sup>
                        </m:sSup>
                        <m:r>
                          <a:rPr lang="en-US" altLang="zh-CN" i="1" kern="0">
                            <a:effectLst/>
                            <a:latin typeface="Cambria Math" panose="02040503050406030204" pitchFamily="18" charset="0"/>
                            <a:ea typeface="宋体" panose="02010600030101010101" pitchFamily="2" charset="-122"/>
                            <a:cs typeface="宋体" panose="02010600030101010101" pitchFamily="2" charset="-122"/>
                          </a:rPr>
                          <m:t>𝑑𝑡</m:t>
                        </m:r>
                      </m:e>
                    </m:nary>
                  </m:oMath>
                </a14:m>
                <a:r>
                  <a:rPr lang="zh-CN" altLang="zh-CN" kern="0" dirty="0">
                    <a:effectLst/>
                    <a:latin typeface="Cambria Math" panose="02040503050406030204" pitchFamily="18" charset="0"/>
                    <a:ea typeface="宋体" panose="02010600030101010101" pitchFamily="2" charset="-122"/>
                    <a:cs typeface="宋体" panose="02010600030101010101" pitchFamily="2" charset="-122"/>
                  </a:rPr>
                  <a:t>。</a:t>
                </a:r>
                <a:r>
                  <a:rPr lang="zh-CN" altLang="zh-CN" kern="0" dirty="0">
                    <a:effectLst/>
                    <a:ea typeface="宋体" panose="02010600030101010101" pitchFamily="2" charset="-122"/>
                    <a:cs typeface="宋体" panose="02010600030101010101" pitchFamily="2" charset="-122"/>
                  </a:rPr>
                  <a:t> 将</a:t>
                </a:r>
                <a14:m>
                  <m:oMath xmlns:m="http://schemas.openxmlformats.org/officeDocument/2006/math">
                    <m:sSub>
                      <m:sSubPr>
                        <m:ctrlPr>
                          <a:rPr lang="zh-CN" altLang="zh-CN" i="1">
                            <a:effectLst/>
                            <a:latin typeface="Cambria Math" panose="02040503050406030204" pitchFamily="18" charset="0"/>
                            <a:ea typeface="Cambria Math" panose="02040503050406030204" pitchFamily="18" charset="0"/>
                          </a:rPr>
                        </m:ctrlPr>
                      </m:sSubPr>
                      <m:e>
                        <m:r>
                          <a:rPr lang="en-US" altLang="zh-CN" i="1" kern="0">
                            <a:effectLst/>
                            <a:latin typeface="Cambria Math" panose="02040503050406030204" pitchFamily="18" charset="0"/>
                            <a:ea typeface="宋体" panose="02010600030101010101" pitchFamily="2" charset="-122"/>
                            <a:cs typeface="宋体" panose="02010600030101010101" pitchFamily="2" charset="-122"/>
                          </a:rPr>
                          <m:t>𝐶</m:t>
                        </m:r>
                      </m:e>
                      <m:sub>
                        <m:r>
                          <a:rPr lang="en-US" altLang="zh-CN" i="1" kern="0">
                            <a:effectLst/>
                            <a:latin typeface="Cambria Math" panose="02040503050406030204" pitchFamily="18" charset="0"/>
                            <a:ea typeface="宋体" panose="02010600030101010101" pitchFamily="2" charset="-122"/>
                            <a:cs typeface="宋体" panose="02010600030101010101" pitchFamily="2" charset="-122"/>
                          </a:rPr>
                          <m:t>𝑛</m:t>
                        </m:r>
                      </m:sub>
                    </m:sSub>
                  </m:oMath>
                </a14:m>
                <a:r>
                  <a:rPr lang="zh-CN" altLang="zh-CN" kern="0" dirty="0">
                    <a:effectLst/>
                    <a:ea typeface="宋体" panose="02010600030101010101" pitchFamily="2" charset="-122"/>
                    <a:cs typeface="宋体" panose="02010600030101010101" pitchFamily="2" charset="-122"/>
                  </a:rPr>
                  <a:t>代入原式得到</a:t>
                </a:r>
                <a:r>
                  <a:rPr lang="en-US" altLang="zh-CN" kern="0" dirty="0">
                    <a:effectLst/>
                    <a:ea typeface="宋体" panose="02010600030101010101" pitchFamily="2" charset="-122"/>
                    <a:cs typeface="宋体" panose="02010600030101010101" pitchFamily="2" charset="-122"/>
                  </a:rPr>
                  <a:t>:</a:t>
                </a:r>
                <a14:m>
                  <m:oMath xmlns:m="http://schemas.openxmlformats.org/officeDocument/2006/math">
                    <m:r>
                      <a:rPr lang="en-US" altLang="zh-CN" i="1" kern="0">
                        <a:effectLst/>
                        <a:latin typeface="Cambria Math" panose="02040503050406030204" pitchFamily="18" charset="0"/>
                        <a:ea typeface="宋体" panose="02010600030101010101" pitchFamily="2" charset="-122"/>
                        <a:cs typeface="宋体" panose="02010600030101010101" pitchFamily="2" charset="-122"/>
                      </a:rPr>
                      <m:t> </m:t>
                    </m:r>
                    <m:r>
                      <a:rPr lang="en-US" altLang="zh-CN" i="1" kern="0">
                        <a:effectLst/>
                        <a:latin typeface="Cambria Math" panose="02040503050406030204" pitchFamily="18" charset="0"/>
                        <a:ea typeface="宋体" panose="02010600030101010101" pitchFamily="2" charset="-122"/>
                        <a:cs typeface="宋体" panose="02010600030101010101" pitchFamily="2" charset="-122"/>
                      </a:rPr>
                      <m:t>𝑓</m:t>
                    </m:r>
                    <m:d>
                      <m:dPr>
                        <m:ctrlPr>
                          <a:rPr lang="zh-CN" altLang="zh-CN" i="1">
                            <a:effectLst/>
                            <a:latin typeface="Cambria Math" panose="02040503050406030204" pitchFamily="18" charset="0"/>
                            <a:ea typeface="Cambria Math" panose="02040503050406030204" pitchFamily="18" charset="0"/>
                          </a:rPr>
                        </m:ctrlPr>
                      </m:dPr>
                      <m:e>
                        <m:r>
                          <a:rPr lang="en-US" altLang="zh-CN" i="1" kern="0">
                            <a:effectLst/>
                            <a:latin typeface="Cambria Math" panose="02040503050406030204" pitchFamily="18" charset="0"/>
                            <a:ea typeface="宋体" panose="02010600030101010101" pitchFamily="2" charset="-122"/>
                            <a:cs typeface="宋体" panose="02010600030101010101" pitchFamily="2" charset="-122"/>
                          </a:rPr>
                          <m:t>𝑥</m:t>
                        </m:r>
                      </m:e>
                    </m:d>
                    <m:r>
                      <a:rPr lang="en-US" altLang="zh-CN" i="1" kern="0">
                        <a:effectLst/>
                        <a:latin typeface="Cambria Math" panose="02040503050406030204" pitchFamily="18" charset="0"/>
                        <a:ea typeface="宋体" panose="02010600030101010101" pitchFamily="2" charset="-122"/>
                        <a:cs typeface="宋体" panose="02010600030101010101" pitchFamily="2" charset="-122"/>
                      </a:rPr>
                      <m:t>=</m:t>
                    </m:r>
                    <m:nary>
                      <m:naryPr>
                        <m:chr m:val="∑"/>
                        <m:limLoc m:val="undOvr"/>
                        <m:ctrlPr>
                          <a:rPr lang="zh-CN" altLang="zh-CN" i="1">
                            <a:effectLst/>
                            <a:latin typeface="Cambria Math" panose="02040503050406030204" pitchFamily="18" charset="0"/>
                            <a:ea typeface="Cambria Math" panose="02040503050406030204" pitchFamily="18" charset="0"/>
                          </a:rPr>
                        </m:ctrlPr>
                      </m:naryPr>
                      <m:sub>
                        <m:r>
                          <a:rPr lang="en-US" altLang="zh-CN" i="1" kern="0">
                            <a:effectLst/>
                            <a:latin typeface="Cambria Math" panose="02040503050406030204" pitchFamily="18" charset="0"/>
                            <a:ea typeface="宋体" panose="02010600030101010101" pitchFamily="2" charset="-122"/>
                            <a:cs typeface="宋体" panose="02010600030101010101" pitchFamily="2" charset="-122"/>
                          </a:rPr>
                          <m:t>−∞</m:t>
                        </m:r>
                      </m:sub>
                      <m:sup>
                        <m:r>
                          <a:rPr lang="en-US" altLang="zh-CN" i="1" kern="0">
                            <a:effectLst/>
                            <a:latin typeface="Cambria Math" panose="02040503050406030204" pitchFamily="18" charset="0"/>
                            <a:ea typeface="宋体" panose="02010600030101010101" pitchFamily="2" charset="-122"/>
                            <a:cs typeface="宋体" panose="02010600030101010101" pitchFamily="2" charset="-122"/>
                          </a:rPr>
                          <m:t>+∞</m:t>
                        </m:r>
                      </m:sup>
                      <m:e>
                        <m:r>
                          <a:rPr lang="en-US" altLang="zh-CN" i="1" kern="0">
                            <a:effectLst/>
                            <a:latin typeface="Cambria Math" panose="02040503050406030204" pitchFamily="18" charset="0"/>
                            <a:ea typeface="宋体" panose="02010600030101010101" pitchFamily="2" charset="-122"/>
                            <a:cs typeface="宋体" panose="02010600030101010101" pitchFamily="2" charset="-122"/>
                          </a:rPr>
                          <m:t>[</m:t>
                        </m:r>
                        <m:f>
                          <m:fPr>
                            <m:ctrlPr>
                              <a:rPr lang="zh-CN" altLang="zh-CN" i="1">
                                <a:effectLst/>
                                <a:latin typeface="Cambria Math" panose="02040503050406030204" pitchFamily="18" charset="0"/>
                                <a:ea typeface="Cambria Math" panose="02040503050406030204" pitchFamily="18" charset="0"/>
                              </a:rPr>
                            </m:ctrlPr>
                          </m:fPr>
                          <m:num>
                            <m:r>
                              <a:rPr lang="en-US" altLang="zh-CN" i="1" kern="0">
                                <a:effectLst/>
                                <a:latin typeface="Cambria Math" panose="02040503050406030204" pitchFamily="18" charset="0"/>
                                <a:ea typeface="宋体" panose="02010600030101010101" pitchFamily="2" charset="-122"/>
                                <a:cs typeface="宋体" panose="02010600030101010101" pitchFamily="2" charset="-122"/>
                              </a:rPr>
                              <m:t>∆</m:t>
                            </m:r>
                            <m:r>
                              <a:rPr lang="en-US" altLang="zh-CN" i="1" kern="0">
                                <a:effectLst/>
                                <a:latin typeface="Cambria Math" panose="02040503050406030204" pitchFamily="18" charset="0"/>
                                <a:ea typeface="宋体" panose="02010600030101010101" pitchFamily="2" charset="-122"/>
                                <a:cs typeface="宋体" panose="02010600030101010101" pitchFamily="2" charset="-122"/>
                              </a:rPr>
                              <m:t>𝛼</m:t>
                            </m:r>
                          </m:num>
                          <m:den>
                            <m:r>
                              <a:rPr lang="en-US" altLang="zh-CN" i="1" kern="0">
                                <a:effectLst/>
                                <a:latin typeface="Cambria Math" panose="02040503050406030204" pitchFamily="18" charset="0"/>
                                <a:ea typeface="宋体" panose="02010600030101010101" pitchFamily="2" charset="-122"/>
                                <a:cs typeface="宋体" panose="02010600030101010101" pitchFamily="2" charset="-122"/>
                              </a:rPr>
                              <m:t>2</m:t>
                            </m:r>
                            <m:r>
                              <a:rPr lang="en-US" altLang="zh-CN" i="1" kern="0">
                                <a:effectLst/>
                                <a:latin typeface="Cambria Math" panose="02040503050406030204" pitchFamily="18" charset="0"/>
                                <a:ea typeface="宋体" panose="02010600030101010101" pitchFamily="2" charset="-122"/>
                                <a:cs typeface="宋体" panose="02010600030101010101" pitchFamily="2" charset="-122"/>
                              </a:rPr>
                              <m:t>𝜋</m:t>
                            </m:r>
                          </m:den>
                        </m:f>
                        <m:nary>
                          <m:naryPr>
                            <m:limLoc m:val="subSup"/>
                            <m:ctrlPr>
                              <a:rPr lang="zh-CN" altLang="zh-CN" i="1">
                                <a:effectLst/>
                                <a:latin typeface="Cambria Math" panose="02040503050406030204" pitchFamily="18" charset="0"/>
                                <a:ea typeface="Cambria Math" panose="02040503050406030204" pitchFamily="18" charset="0"/>
                              </a:rPr>
                            </m:ctrlPr>
                          </m:naryPr>
                          <m:sub>
                            <m:r>
                              <a:rPr lang="en-US" altLang="zh-CN" i="1" kern="0">
                                <a:effectLst/>
                                <a:latin typeface="Cambria Math" panose="02040503050406030204" pitchFamily="18" charset="0"/>
                                <a:ea typeface="宋体" panose="02010600030101010101" pitchFamily="2" charset="-122"/>
                                <a:cs typeface="宋体" panose="02010600030101010101" pitchFamily="2" charset="-122"/>
                              </a:rPr>
                              <m:t>−</m:t>
                            </m:r>
                            <m:r>
                              <a:rPr lang="en-US" altLang="zh-CN" i="1" kern="0">
                                <a:effectLst/>
                                <a:latin typeface="Cambria Math" panose="02040503050406030204" pitchFamily="18" charset="0"/>
                                <a:ea typeface="宋体" panose="02010600030101010101" pitchFamily="2" charset="-122"/>
                                <a:cs typeface="宋体" panose="02010600030101010101" pitchFamily="2" charset="-122"/>
                              </a:rPr>
                              <m:t>𝐿</m:t>
                            </m:r>
                          </m:sub>
                          <m:sup>
                            <m:r>
                              <a:rPr lang="en-US" altLang="zh-CN" i="1" kern="0">
                                <a:effectLst/>
                                <a:latin typeface="Cambria Math" panose="02040503050406030204" pitchFamily="18" charset="0"/>
                                <a:ea typeface="宋体" panose="02010600030101010101" pitchFamily="2" charset="-122"/>
                                <a:cs typeface="宋体" panose="02010600030101010101" pitchFamily="2" charset="-122"/>
                              </a:rPr>
                              <m:t>𝐿</m:t>
                            </m:r>
                          </m:sup>
                          <m:e>
                            <m:r>
                              <a:rPr lang="en-US" altLang="zh-CN" i="1" kern="0">
                                <a:effectLst/>
                                <a:latin typeface="Cambria Math" panose="02040503050406030204" pitchFamily="18" charset="0"/>
                                <a:ea typeface="宋体" panose="02010600030101010101" pitchFamily="2" charset="-122"/>
                                <a:cs typeface="宋体" panose="02010600030101010101" pitchFamily="2" charset="-122"/>
                              </a:rPr>
                              <m:t>𝑓</m:t>
                            </m:r>
                            <m:r>
                              <a:rPr lang="en-US" altLang="zh-CN" i="1" kern="0">
                                <a:effectLst/>
                                <a:latin typeface="Cambria Math" panose="02040503050406030204" pitchFamily="18" charset="0"/>
                                <a:ea typeface="宋体" panose="02010600030101010101" pitchFamily="2" charset="-122"/>
                                <a:cs typeface="宋体" panose="02010600030101010101" pitchFamily="2" charset="-122"/>
                              </a:rPr>
                              <m:t>(</m:t>
                            </m:r>
                            <m:r>
                              <a:rPr lang="en-US" altLang="zh-CN" i="1" kern="0">
                                <a:effectLst/>
                                <a:latin typeface="Cambria Math" panose="02040503050406030204" pitchFamily="18" charset="0"/>
                                <a:ea typeface="宋体" panose="02010600030101010101" pitchFamily="2" charset="-122"/>
                                <a:cs typeface="宋体" panose="02010600030101010101" pitchFamily="2" charset="-122"/>
                              </a:rPr>
                              <m:t>𝑡</m:t>
                            </m:r>
                            <m:r>
                              <a:rPr lang="en-US" altLang="zh-CN" i="1" kern="0">
                                <a:effectLst/>
                                <a:latin typeface="Cambria Math" panose="02040503050406030204" pitchFamily="18" charset="0"/>
                                <a:ea typeface="宋体" panose="02010600030101010101" pitchFamily="2" charset="-122"/>
                                <a:cs typeface="宋体" panose="02010600030101010101" pitchFamily="2" charset="-122"/>
                              </a:rPr>
                              <m:t>)</m:t>
                            </m:r>
                            <m:sSup>
                              <m:sSupPr>
                                <m:ctrlPr>
                                  <a:rPr lang="zh-CN" altLang="zh-CN" i="1">
                                    <a:effectLst/>
                                    <a:latin typeface="Cambria Math" panose="02040503050406030204" pitchFamily="18" charset="0"/>
                                    <a:ea typeface="Cambria Math" panose="02040503050406030204" pitchFamily="18" charset="0"/>
                                  </a:rPr>
                                </m:ctrlPr>
                              </m:sSupPr>
                              <m:e>
                                <m:r>
                                  <a:rPr lang="en-US" altLang="zh-CN" i="1" kern="0">
                                    <a:effectLst/>
                                    <a:latin typeface="Cambria Math" panose="02040503050406030204" pitchFamily="18" charset="0"/>
                                    <a:ea typeface="宋体" panose="02010600030101010101" pitchFamily="2" charset="-122"/>
                                    <a:cs typeface="宋体" panose="02010600030101010101" pitchFamily="2" charset="-122"/>
                                  </a:rPr>
                                  <m:t>𝑒</m:t>
                                </m:r>
                              </m:e>
                              <m:sup>
                                <m:r>
                                  <a:rPr lang="en-US" altLang="zh-CN" i="1" kern="0">
                                    <a:effectLst/>
                                    <a:latin typeface="Cambria Math" panose="02040503050406030204" pitchFamily="18" charset="0"/>
                                    <a:ea typeface="宋体" panose="02010600030101010101" pitchFamily="2" charset="-122"/>
                                    <a:cs typeface="宋体" panose="02010600030101010101" pitchFamily="2" charset="-122"/>
                                  </a:rPr>
                                  <m:t>−</m:t>
                                </m:r>
                                <m:r>
                                  <a:rPr lang="en-US" altLang="zh-CN" i="1" kern="0">
                                    <a:effectLst/>
                                    <a:latin typeface="Cambria Math" panose="02040503050406030204" pitchFamily="18" charset="0"/>
                                    <a:ea typeface="宋体" panose="02010600030101010101" pitchFamily="2" charset="-122"/>
                                    <a:cs typeface="宋体" panose="02010600030101010101" pitchFamily="2" charset="-122"/>
                                  </a:rPr>
                                  <m:t>𝑖</m:t>
                                </m:r>
                                <m:sSub>
                                  <m:sSubPr>
                                    <m:ctrlPr>
                                      <a:rPr lang="zh-CN" altLang="zh-CN" i="1">
                                        <a:effectLst/>
                                        <a:latin typeface="Cambria Math" panose="02040503050406030204" pitchFamily="18" charset="0"/>
                                        <a:ea typeface="Cambria Math" panose="02040503050406030204" pitchFamily="18" charset="0"/>
                                      </a:rPr>
                                    </m:ctrlPr>
                                  </m:sSubPr>
                                  <m:e>
                                    <m:r>
                                      <a:rPr lang="en-US" altLang="zh-CN" i="1" kern="0">
                                        <a:effectLst/>
                                        <a:latin typeface="Cambria Math" panose="02040503050406030204" pitchFamily="18" charset="0"/>
                                        <a:ea typeface="宋体" panose="02010600030101010101" pitchFamily="2" charset="-122"/>
                                        <a:cs typeface="宋体" panose="02010600030101010101" pitchFamily="2" charset="-122"/>
                                      </a:rPr>
                                      <m:t>𝛼</m:t>
                                    </m:r>
                                  </m:e>
                                  <m:sub>
                                    <m:r>
                                      <a:rPr lang="en-US" altLang="zh-CN" i="1" kern="0">
                                        <a:effectLst/>
                                        <a:latin typeface="Cambria Math" panose="02040503050406030204" pitchFamily="18" charset="0"/>
                                        <a:ea typeface="宋体" panose="02010600030101010101" pitchFamily="2" charset="-122"/>
                                        <a:cs typeface="宋体" panose="02010600030101010101" pitchFamily="2" charset="-122"/>
                                      </a:rPr>
                                      <m:t>𝑛</m:t>
                                    </m:r>
                                  </m:sub>
                                </m:sSub>
                                <m:r>
                                  <a:rPr lang="en-US" altLang="zh-CN" i="1" kern="0">
                                    <a:effectLst/>
                                    <a:latin typeface="Cambria Math" panose="02040503050406030204" pitchFamily="18" charset="0"/>
                                    <a:ea typeface="宋体" panose="02010600030101010101" pitchFamily="2" charset="-122"/>
                                    <a:cs typeface="宋体" panose="02010600030101010101" pitchFamily="2" charset="-122"/>
                                  </a:rPr>
                                  <m:t>𝑡</m:t>
                                </m:r>
                              </m:sup>
                            </m:sSup>
                          </m:e>
                        </m:nary>
                        <m:r>
                          <a:rPr lang="en-US" altLang="zh-CN" i="1" kern="0">
                            <a:effectLst/>
                            <a:latin typeface="Cambria Math" panose="02040503050406030204" pitchFamily="18" charset="0"/>
                            <a:ea typeface="宋体" panose="02010600030101010101" pitchFamily="2" charset="-122"/>
                            <a:cs typeface="宋体" panose="02010600030101010101" pitchFamily="2" charset="-122"/>
                          </a:rPr>
                          <m:t>𝑑𝑡</m:t>
                        </m:r>
                        <m:r>
                          <a:rPr lang="en-US" altLang="zh-CN" i="1" kern="0">
                            <a:effectLst/>
                            <a:latin typeface="Cambria Math" panose="02040503050406030204" pitchFamily="18" charset="0"/>
                            <a:ea typeface="宋体" panose="02010600030101010101" pitchFamily="2" charset="-122"/>
                            <a:cs typeface="宋体" panose="02010600030101010101" pitchFamily="2" charset="-122"/>
                          </a:rPr>
                          <m:t>]</m:t>
                        </m:r>
                        <m:sSup>
                          <m:sSupPr>
                            <m:ctrlPr>
                              <a:rPr lang="zh-CN" altLang="zh-CN" i="1">
                                <a:effectLst/>
                                <a:latin typeface="Cambria Math" panose="02040503050406030204" pitchFamily="18" charset="0"/>
                                <a:ea typeface="Cambria Math" panose="02040503050406030204" pitchFamily="18" charset="0"/>
                              </a:rPr>
                            </m:ctrlPr>
                          </m:sSupPr>
                          <m:e>
                            <m:r>
                              <a:rPr lang="en-US" altLang="zh-CN" i="1" kern="0">
                                <a:effectLst/>
                                <a:latin typeface="Cambria Math" panose="02040503050406030204" pitchFamily="18" charset="0"/>
                                <a:ea typeface="宋体" panose="02010600030101010101" pitchFamily="2" charset="-122"/>
                                <a:cs typeface="宋体" panose="02010600030101010101" pitchFamily="2" charset="-122"/>
                              </a:rPr>
                              <m:t>𝑒</m:t>
                            </m:r>
                          </m:e>
                          <m:sup>
                            <m:r>
                              <a:rPr lang="en-US" altLang="zh-CN" i="1" kern="0">
                                <a:effectLst/>
                                <a:latin typeface="Cambria Math" panose="02040503050406030204" pitchFamily="18" charset="0"/>
                                <a:ea typeface="宋体" panose="02010600030101010101" pitchFamily="2" charset="-122"/>
                                <a:cs typeface="宋体" panose="02010600030101010101" pitchFamily="2" charset="-122"/>
                              </a:rPr>
                              <m:t>𝑖</m:t>
                            </m:r>
                            <m:sSub>
                              <m:sSubPr>
                                <m:ctrlPr>
                                  <a:rPr lang="zh-CN" altLang="zh-CN" i="1">
                                    <a:effectLst/>
                                    <a:latin typeface="Cambria Math" panose="02040503050406030204" pitchFamily="18" charset="0"/>
                                    <a:ea typeface="Cambria Math" panose="02040503050406030204" pitchFamily="18" charset="0"/>
                                  </a:rPr>
                                </m:ctrlPr>
                              </m:sSubPr>
                              <m:e>
                                <m:r>
                                  <a:rPr lang="en-US" altLang="zh-CN" i="1" kern="0">
                                    <a:effectLst/>
                                    <a:latin typeface="Cambria Math" panose="02040503050406030204" pitchFamily="18" charset="0"/>
                                    <a:ea typeface="宋体" panose="02010600030101010101" pitchFamily="2" charset="-122"/>
                                    <a:cs typeface="宋体" panose="02010600030101010101" pitchFamily="2" charset="-122"/>
                                  </a:rPr>
                                  <m:t>𝛼</m:t>
                                </m:r>
                              </m:e>
                              <m:sub>
                                <m:r>
                                  <a:rPr lang="en-US" altLang="zh-CN" i="1" kern="0">
                                    <a:effectLst/>
                                    <a:latin typeface="Cambria Math" panose="02040503050406030204" pitchFamily="18" charset="0"/>
                                    <a:ea typeface="宋体" panose="02010600030101010101" pitchFamily="2" charset="-122"/>
                                    <a:cs typeface="宋体" panose="02010600030101010101" pitchFamily="2" charset="-122"/>
                                  </a:rPr>
                                  <m:t>𝑛</m:t>
                                </m:r>
                              </m:sub>
                            </m:sSub>
                            <m:r>
                              <a:rPr lang="en-US" altLang="zh-CN" i="1" kern="0">
                                <a:effectLst/>
                                <a:latin typeface="Cambria Math" panose="02040503050406030204" pitchFamily="18" charset="0"/>
                                <a:ea typeface="宋体" panose="02010600030101010101" pitchFamily="2" charset="-122"/>
                                <a:cs typeface="宋体" panose="02010600030101010101" pitchFamily="2" charset="-122"/>
                              </a:rPr>
                              <m:t>𝑥</m:t>
                            </m:r>
                          </m:sup>
                        </m:sSup>
                      </m:e>
                    </m:nary>
                  </m:oMath>
                </a14:m>
                <a:r>
                  <a:rPr lang="zh-CN" altLang="zh-CN" kern="0" dirty="0">
                    <a:effectLst/>
                    <a:ea typeface="宋体" panose="02010600030101010101" pitchFamily="2" charset="-122"/>
                    <a:cs typeface="宋体" panose="02010600030101010101" pitchFamily="2" charset="-122"/>
                  </a:rPr>
                  <a:t>。这里我们做些手脚，把</a:t>
                </a:r>
                <a14:m>
                  <m:oMath xmlns:m="http://schemas.openxmlformats.org/officeDocument/2006/math">
                    <m:sSup>
                      <m:sSupPr>
                        <m:ctrlPr>
                          <a:rPr lang="zh-CN" altLang="zh-CN" i="1">
                            <a:effectLst/>
                            <a:latin typeface="Cambria Math" panose="02040503050406030204" pitchFamily="18" charset="0"/>
                            <a:ea typeface="Cambria Math" panose="02040503050406030204" pitchFamily="18" charset="0"/>
                          </a:rPr>
                        </m:ctrlPr>
                      </m:sSupPr>
                      <m:e>
                        <m:r>
                          <a:rPr lang="en-US" altLang="zh-CN" i="1" kern="0">
                            <a:effectLst/>
                            <a:latin typeface="Cambria Math" panose="02040503050406030204" pitchFamily="18" charset="0"/>
                            <a:ea typeface="宋体" panose="02010600030101010101" pitchFamily="2" charset="-122"/>
                            <a:cs typeface="宋体" panose="02010600030101010101" pitchFamily="2" charset="-122"/>
                          </a:rPr>
                          <m:t>𝑒</m:t>
                        </m:r>
                      </m:e>
                      <m:sup>
                        <m:r>
                          <a:rPr lang="en-US" altLang="zh-CN" i="1" kern="0">
                            <a:effectLst/>
                            <a:latin typeface="Cambria Math" panose="02040503050406030204" pitchFamily="18" charset="0"/>
                            <a:ea typeface="宋体" panose="02010600030101010101" pitchFamily="2" charset="-122"/>
                            <a:cs typeface="宋体" panose="02010600030101010101" pitchFamily="2" charset="-122"/>
                          </a:rPr>
                          <m:t>𝑖</m:t>
                        </m:r>
                        <m:sSub>
                          <m:sSubPr>
                            <m:ctrlPr>
                              <a:rPr lang="zh-CN" altLang="zh-CN" i="1">
                                <a:effectLst/>
                                <a:latin typeface="Cambria Math" panose="02040503050406030204" pitchFamily="18" charset="0"/>
                                <a:ea typeface="Cambria Math" panose="02040503050406030204" pitchFamily="18" charset="0"/>
                              </a:rPr>
                            </m:ctrlPr>
                          </m:sSubPr>
                          <m:e>
                            <m:r>
                              <a:rPr lang="en-US" altLang="zh-CN" i="1" kern="0">
                                <a:effectLst/>
                                <a:latin typeface="Cambria Math" panose="02040503050406030204" pitchFamily="18" charset="0"/>
                                <a:ea typeface="宋体" panose="02010600030101010101" pitchFamily="2" charset="-122"/>
                                <a:cs typeface="宋体" panose="02010600030101010101" pitchFamily="2" charset="-122"/>
                              </a:rPr>
                              <m:t>𝛼</m:t>
                            </m:r>
                          </m:e>
                          <m:sub>
                            <m:r>
                              <a:rPr lang="en-US" altLang="zh-CN" i="1" kern="0">
                                <a:effectLst/>
                                <a:latin typeface="Cambria Math" panose="02040503050406030204" pitchFamily="18" charset="0"/>
                                <a:ea typeface="宋体" panose="02010600030101010101" pitchFamily="2" charset="-122"/>
                                <a:cs typeface="宋体" panose="02010600030101010101" pitchFamily="2" charset="-122"/>
                              </a:rPr>
                              <m:t>𝑛</m:t>
                            </m:r>
                          </m:sub>
                        </m:sSub>
                        <m:r>
                          <a:rPr lang="en-US" altLang="zh-CN" i="1" kern="0">
                            <a:effectLst/>
                            <a:latin typeface="Cambria Math" panose="02040503050406030204" pitchFamily="18" charset="0"/>
                            <a:ea typeface="宋体" panose="02010600030101010101" pitchFamily="2" charset="-122"/>
                            <a:cs typeface="宋体" panose="02010600030101010101" pitchFamily="2" charset="-122"/>
                          </a:rPr>
                          <m:t>𝑥</m:t>
                        </m:r>
                      </m:sup>
                    </m:sSup>
                  </m:oMath>
                </a14:m>
                <a:r>
                  <a:rPr lang="zh-CN" altLang="zh-CN" kern="0" dirty="0">
                    <a:effectLst/>
                    <a:ea typeface="宋体" panose="02010600030101010101" pitchFamily="2" charset="-122"/>
                    <a:cs typeface="宋体" panose="02010600030101010101" pitchFamily="2" charset="-122"/>
                  </a:rPr>
                  <a:t>移到积分号中，同时把</a:t>
                </a:r>
                <a14:m>
                  <m:oMath xmlns:m="http://schemas.openxmlformats.org/officeDocument/2006/math">
                    <m:r>
                      <a:rPr lang="en-US" altLang="zh-CN" i="1" kern="0">
                        <a:effectLst/>
                        <a:latin typeface="Cambria Math" panose="02040503050406030204" pitchFamily="18" charset="0"/>
                        <a:ea typeface="宋体" panose="02010600030101010101" pitchFamily="2" charset="-122"/>
                        <a:cs typeface="宋体" panose="02010600030101010101" pitchFamily="2" charset="-122"/>
                      </a:rPr>
                      <m:t>∆</m:t>
                    </m:r>
                    <m:r>
                      <a:rPr lang="en-US" altLang="zh-CN" i="1" kern="0">
                        <a:effectLst/>
                        <a:latin typeface="Cambria Math" panose="02040503050406030204" pitchFamily="18" charset="0"/>
                        <a:ea typeface="宋体" panose="02010600030101010101" pitchFamily="2" charset="-122"/>
                        <a:cs typeface="宋体" panose="02010600030101010101" pitchFamily="2" charset="-122"/>
                      </a:rPr>
                      <m:t>𝛼</m:t>
                    </m:r>
                  </m:oMath>
                </a14:m>
                <a:r>
                  <a:rPr lang="zh-CN" altLang="zh-CN" kern="0" dirty="0">
                    <a:effectLst/>
                    <a:ea typeface="宋体" panose="02010600030101010101" pitchFamily="2" charset="-122"/>
                    <a:cs typeface="宋体" panose="02010600030101010101" pitchFamily="2" charset="-122"/>
                  </a:rPr>
                  <a:t>移到最后。</a:t>
                </a:r>
                <a14:m>
                  <m:oMath xmlns:m="http://schemas.openxmlformats.org/officeDocument/2006/math">
                    <m:r>
                      <a:rPr lang="en-US" altLang="zh-CN" i="1" kern="0">
                        <a:effectLst/>
                        <a:latin typeface="Cambria Math" panose="02040503050406030204" pitchFamily="18" charset="0"/>
                        <a:ea typeface="宋体" panose="02010600030101010101" pitchFamily="2" charset="-122"/>
                        <a:cs typeface="宋体" panose="02010600030101010101" pitchFamily="2" charset="-122"/>
                      </a:rPr>
                      <m:t>𝑓</m:t>
                    </m:r>
                    <m:d>
                      <m:dPr>
                        <m:ctrlPr>
                          <a:rPr lang="zh-CN" altLang="zh-CN" i="1">
                            <a:effectLst/>
                            <a:latin typeface="Cambria Math" panose="02040503050406030204" pitchFamily="18" charset="0"/>
                            <a:ea typeface="Cambria Math" panose="02040503050406030204" pitchFamily="18" charset="0"/>
                          </a:rPr>
                        </m:ctrlPr>
                      </m:dPr>
                      <m:e>
                        <m:r>
                          <a:rPr lang="en-US" altLang="zh-CN" i="1" kern="0">
                            <a:effectLst/>
                            <a:latin typeface="Cambria Math" panose="02040503050406030204" pitchFamily="18" charset="0"/>
                            <a:ea typeface="宋体" panose="02010600030101010101" pitchFamily="2" charset="-122"/>
                            <a:cs typeface="宋体" panose="02010600030101010101" pitchFamily="2" charset="-122"/>
                          </a:rPr>
                          <m:t>𝑥</m:t>
                        </m:r>
                      </m:e>
                    </m:d>
                    <m:r>
                      <a:rPr lang="en-US" altLang="zh-CN" i="1" kern="0">
                        <a:effectLst/>
                        <a:latin typeface="Cambria Math" panose="02040503050406030204" pitchFamily="18" charset="0"/>
                        <a:ea typeface="宋体" panose="02010600030101010101" pitchFamily="2" charset="-122"/>
                        <a:cs typeface="宋体" panose="02010600030101010101" pitchFamily="2" charset="-122"/>
                      </a:rPr>
                      <m:t>=</m:t>
                    </m:r>
                    <m:nary>
                      <m:naryPr>
                        <m:chr m:val="∑"/>
                        <m:limLoc m:val="undOvr"/>
                        <m:ctrlPr>
                          <a:rPr lang="zh-CN" altLang="zh-CN" i="1">
                            <a:effectLst/>
                            <a:latin typeface="Cambria Math" panose="02040503050406030204" pitchFamily="18" charset="0"/>
                            <a:ea typeface="Cambria Math" panose="02040503050406030204" pitchFamily="18" charset="0"/>
                          </a:rPr>
                        </m:ctrlPr>
                      </m:naryPr>
                      <m:sub>
                        <m:r>
                          <a:rPr lang="en-US" altLang="zh-CN" i="1" kern="0">
                            <a:effectLst/>
                            <a:latin typeface="Cambria Math" panose="02040503050406030204" pitchFamily="18" charset="0"/>
                            <a:ea typeface="宋体" panose="02010600030101010101" pitchFamily="2" charset="-122"/>
                            <a:cs typeface="宋体" panose="02010600030101010101" pitchFamily="2" charset="-122"/>
                          </a:rPr>
                          <m:t>−∞</m:t>
                        </m:r>
                      </m:sub>
                      <m:sup>
                        <m:r>
                          <a:rPr lang="en-US" altLang="zh-CN" i="1" kern="0">
                            <a:effectLst/>
                            <a:latin typeface="Cambria Math" panose="02040503050406030204" pitchFamily="18" charset="0"/>
                            <a:ea typeface="宋体" panose="02010600030101010101" pitchFamily="2" charset="-122"/>
                            <a:cs typeface="宋体" panose="02010600030101010101" pitchFamily="2" charset="-122"/>
                          </a:rPr>
                          <m:t>+∞</m:t>
                        </m:r>
                      </m:sup>
                      <m:e>
                        <m:r>
                          <a:rPr lang="en-US" altLang="zh-CN" i="1" kern="0">
                            <a:effectLst/>
                            <a:latin typeface="Cambria Math" panose="02040503050406030204" pitchFamily="18" charset="0"/>
                            <a:ea typeface="宋体" panose="02010600030101010101" pitchFamily="2" charset="-122"/>
                            <a:cs typeface="宋体" panose="02010600030101010101" pitchFamily="2" charset="-122"/>
                          </a:rPr>
                          <m:t>[</m:t>
                        </m:r>
                        <m:f>
                          <m:fPr>
                            <m:ctrlPr>
                              <a:rPr lang="zh-CN" altLang="zh-CN" i="1">
                                <a:effectLst/>
                                <a:latin typeface="Cambria Math" panose="02040503050406030204" pitchFamily="18" charset="0"/>
                                <a:ea typeface="Cambria Math" panose="02040503050406030204" pitchFamily="18" charset="0"/>
                              </a:rPr>
                            </m:ctrlPr>
                          </m:fPr>
                          <m:num>
                            <m:r>
                              <a:rPr lang="en-US" altLang="zh-CN" i="1" kern="0">
                                <a:effectLst/>
                                <a:latin typeface="Cambria Math" panose="02040503050406030204" pitchFamily="18" charset="0"/>
                                <a:ea typeface="宋体" panose="02010600030101010101" pitchFamily="2" charset="-122"/>
                                <a:cs typeface="宋体" panose="02010600030101010101" pitchFamily="2" charset="-122"/>
                              </a:rPr>
                              <m:t>1</m:t>
                            </m:r>
                          </m:num>
                          <m:den>
                            <m:r>
                              <a:rPr lang="en-US" altLang="zh-CN" i="1" kern="0">
                                <a:effectLst/>
                                <a:latin typeface="Cambria Math" panose="02040503050406030204" pitchFamily="18" charset="0"/>
                                <a:ea typeface="宋体" panose="02010600030101010101" pitchFamily="2" charset="-122"/>
                                <a:cs typeface="宋体" panose="02010600030101010101" pitchFamily="2" charset="-122"/>
                              </a:rPr>
                              <m:t>2</m:t>
                            </m:r>
                            <m:r>
                              <a:rPr lang="en-US" altLang="zh-CN" i="1" kern="0">
                                <a:effectLst/>
                                <a:latin typeface="Cambria Math" panose="02040503050406030204" pitchFamily="18" charset="0"/>
                                <a:ea typeface="宋体" panose="02010600030101010101" pitchFamily="2" charset="-122"/>
                                <a:cs typeface="宋体" panose="02010600030101010101" pitchFamily="2" charset="-122"/>
                              </a:rPr>
                              <m:t>𝜋</m:t>
                            </m:r>
                          </m:den>
                        </m:f>
                        <m:nary>
                          <m:naryPr>
                            <m:limLoc m:val="subSup"/>
                            <m:ctrlPr>
                              <a:rPr lang="zh-CN" altLang="zh-CN" i="1">
                                <a:effectLst/>
                                <a:latin typeface="Cambria Math" panose="02040503050406030204" pitchFamily="18" charset="0"/>
                                <a:ea typeface="Cambria Math" panose="02040503050406030204" pitchFamily="18" charset="0"/>
                              </a:rPr>
                            </m:ctrlPr>
                          </m:naryPr>
                          <m:sub>
                            <m:r>
                              <a:rPr lang="en-US" altLang="zh-CN" i="1" kern="0">
                                <a:effectLst/>
                                <a:latin typeface="Cambria Math" panose="02040503050406030204" pitchFamily="18" charset="0"/>
                                <a:ea typeface="宋体" panose="02010600030101010101" pitchFamily="2" charset="-122"/>
                                <a:cs typeface="宋体" panose="02010600030101010101" pitchFamily="2" charset="-122"/>
                              </a:rPr>
                              <m:t>−</m:t>
                            </m:r>
                            <m:r>
                              <a:rPr lang="en-US" altLang="zh-CN" i="1" kern="0">
                                <a:effectLst/>
                                <a:latin typeface="Cambria Math" panose="02040503050406030204" pitchFamily="18" charset="0"/>
                                <a:ea typeface="宋体" panose="02010600030101010101" pitchFamily="2" charset="-122"/>
                                <a:cs typeface="宋体" panose="02010600030101010101" pitchFamily="2" charset="-122"/>
                              </a:rPr>
                              <m:t>𝐿</m:t>
                            </m:r>
                          </m:sub>
                          <m:sup>
                            <m:r>
                              <a:rPr lang="en-US" altLang="zh-CN" i="1" kern="0">
                                <a:effectLst/>
                                <a:latin typeface="Cambria Math" panose="02040503050406030204" pitchFamily="18" charset="0"/>
                                <a:ea typeface="宋体" panose="02010600030101010101" pitchFamily="2" charset="-122"/>
                                <a:cs typeface="宋体" panose="02010600030101010101" pitchFamily="2" charset="-122"/>
                              </a:rPr>
                              <m:t>𝐿</m:t>
                            </m:r>
                          </m:sup>
                          <m:e>
                            <m:r>
                              <a:rPr lang="en-US" altLang="zh-CN" i="1" kern="0">
                                <a:effectLst/>
                                <a:latin typeface="Cambria Math" panose="02040503050406030204" pitchFamily="18" charset="0"/>
                                <a:ea typeface="宋体" panose="02010600030101010101" pitchFamily="2" charset="-122"/>
                                <a:cs typeface="宋体" panose="02010600030101010101" pitchFamily="2" charset="-122"/>
                              </a:rPr>
                              <m:t>𝑓</m:t>
                            </m:r>
                            <m:r>
                              <a:rPr lang="en-US" altLang="zh-CN" i="1" kern="0">
                                <a:effectLst/>
                                <a:latin typeface="Cambria Math" panose="02040503050406030204" pitchFamily="18" charset="0"/>
                                <a:ea typeface="宋体" panose="02010600030101010101" pitchFamily="2" charset="-122"/>
                                <a:cs typeface="宋体" panose="02010600030101010101" pitchFamily="2" charset="-122"/>
                              </a:rPr>
                              <m:t>(</m:t>
                            </m:r>
                            <m:r>
                              <a:rPr lang="en-US" altLang="zh-CN" i="1" kern="0">
                                <a:effectLst/>
                                <a:latin typeface="Cambria Math" panose="02040503050406030204" pitchFamily="18" charset="0"/>
                                <a:ea typeface="宋体" panose="02010600030101010101" pitchFamily="2" charset="-122"/>
                                <a:cs typeface="宋体" panose="02010600030101010101" pitchFamily="2" charset="-122"/>
                              </a:rPr>
                              <m:t>𝑡</m:t>
                            </m:r>
                            <m:r>
                              <a:rPr lang="en-US" altLang="zh-CN" i="1" kern="0">
                                <a:effectLst/>
                                <a:latin typeface="Cambria Math" panose="02040503050406030204" pitchFamily="18" charset="0"/>
                                <a:ea typeface="宋体" panose="02010600030101010101" pitchFamily="2" charset="-122"/>
                                <a:cs typeface="宋体" panose="02010600030101010101" pitchFamily="2" charset="-122"/>
                              </a:rPr>
                              <m:t>)</m:t>
                            </m:r>
                            <m:sSup>
                              <m:sSupPr>
                                <m:ctrlPr>
                                  <a:rPr lang="zh-CN" altLang="zh-CN" i="1">
                                    <a:effectLst/>
                                    <a:latin typeface="Cambria Math" panose="02040503050406030204" pitchFamily="18" charset="0"/>
                                    <a:ea typeface="Cambria Math" panose="02040503050406030204" pitchFamily="18" charset="0"/>
                                  </a:rPr>
                                </m:ctrlPr>
                              </m:sSupPr>
                              <m:e>
                                <m:r>
                                  <a:rPr lang="en-US" altLang="zh-CN" i="1" kern="0">
                                    <a:effectLst/>
                                    <a:latin typeface="Cambria Math" panose="02040503050406030204" pitchFamily="18" charset="0"/>
                                    <a:ea typeface="宋体" panose="02010600030101010101" pitchFamily="2" charset="-122"/>
                                    <a:cs typeface="宋体" panose="02010600030101010101" pitchFamily="2" charset="-122"/>
                                  </a:rPr>
                                  <m:t>𝑒</m:t>
                                </m:r>
                              </m:e>
                              <m:sup>
                                <m:r>
                                  <a:rPr lang="en-US" altLang="zh-CN" i="1" kern="0">
                                    <a:effectLst/>
                                    <a:latin typeface="Cambria Math" panose="02040503050406030204" pitchFamily="18" charset="0"/>
                                    <a:ea typeface="宋体" panose="02010600030101010101" pitchFamily="2" charset="-122"/>
                                    <a:cs typeface="宋体" panose="02010600030101010101" pitchFamily="2" charset="-122"/>
                                  </a:rPr>
                                  <m:t>𝑖</m:t>
                                </m:r>
                                <m:sSub>
                                  <m:sSubPr>
                                    <m:ctrlPr>
                                      <a:rPr lang="zh-CN" altLang="zh-CN" i="1">
                                        <a:effectLst/>
                                        <a:latin typeface="Cambria Math" panose="02040503050406030204" pitchFamily="18" charset="0"/>
                                        <a:ea typeface="Cambria Math" panose="02040503050406030204" pitchFamily="18" charset="0"/>
                                      </a:rPr>
                                    </m:ctrlPr>
                                  </m:sSubPr>
                                  <m:e>
                                    <m:r>
                                      <a:rPr lang="en-US" altLang="zh-CN" i="1" kern="0">
                                        <a:effectLst/>
                                        <a:latin typeface="Cambria Math" panose="02040503050406030204" pitchFamily="18" charset="0"/>
                                        <a:ea typeface="宋体" panose="02010600030101010101" pitchFamily="2" charset="-122"/>
                                        <a:cs typeface="宋体" panose="02010600030101010101" pitchFamily="2" charset="-122"/>
                                      </a:rPr>
                                      <m:t>𝛼</m:t>
                                    </m:r>
                                  </m:e>
                                  <m:sub>
                                    <m:r>
                                      <a:rPr lang="en-US" altLang="zh-CN" i="1" kern="0">
                                        <a:effectLst/>
                                        <a:latin typeface="Cambria Math" panose="02040503050406030204" pitchFamily="18" charset="0"/>
                                        <a:ea typeface="宋体" panose="02010600030101010101" pitchFamily="2" charset="-122"/>
                                        <a:cs typeface="宋体" panose="02010600030101010101" pitchFamily="2" charset="-122"/>
                                      </a:rPr>
                                      <m:t>𝑛</m:t>
                                    </m:r>
                                  </m:sub>
                                </m:sSub>
                                <m:r>
                                  <a:rPr lang="en-US" altLang="zh-CN" kern="0">
                                    <a:effectLst/>
                                    <a:latin typeface="Cambria Math" panose="02040503050406030204" pitchFamily="18" charset="0"/>
                                    <a:ea typeface="宋体" panose="02010600030101010101" pitchFamily="2" charset="-122"/>
                                    <a:cs typeface="宋体" panose="02010600030101010101" pitchFamily="2" charset="-122"/>
                                  </a:rPr>
                                  <m:t>(</m:t>
                                </m:r>
                                <m:r>
                                  <m:rPr>
                                    <m:sty m:val="p"/>
                                  </m:rPr>
                                  <a:rPr lang="en-US" altLang="zh-CN" kern="0" smtClean="0">
                                    <a:effectLst/>
                                    <a:latin typeface="Cambria Math" panose="02040503050406030204" pitchFamily="18" charset="0"/>
                                    <a:ea typeface="宋体" panose="02010600030101010101" pitchFamily="2" charset="-122"/>
                                    <a:cs typeface="宋体" panose="02010600030101010101" pitchFamily="2" charset="-122"/>
                                  </a:rPr>
                                  <m:t>x</m:t>
                                </m:r>
                                <m:r>
                                  <a:rPr lang="en-US" altLang="zh-CN" i="1" kern="0">
                                    <a:effectLst/>
                                    <a:latin typeface="Cambria Math" panose="02040503050406030204" pitchFamily="18" charset="0"/>
                                    <a:ea typeface="宋体" panose="02010600030101010101" pitchFamily="2" charset="-122"/>
                                    <a:cs typeface="宋体" panose="02010600030101010101" pitchFamily="2" charset="-122"/>
                                  </a:rPr>
                                  <m:t>−</m:t>
                                </m:r>
                                <m:r>
                                  <m:rPr>
                                    <m:sty m:val="p"/>
                                  </m:rPr>
                                  <a:rPr lang="en-US" altLang="zh-CN" kern="0">
                                    <a:effectLst/>
                                    <a:latin typeface="Cambria Math" panose="02040503050406030204" pitchFamily="18" charset="0"/>
                                    <a:ea typeface="宋体" panose="02010600030101010101" pitchFamily="2" charset="-122"/>
                                    <a:cs typeface="宋体" panose="02010600030101010101" pitchFamily="2" charset="-122"/>
                                  </a:rPr>
                                  <m:t>t</m:t>
                                </m:r>
                                <m:r>
                                  <a:rPr lang="en-US" altLang="zh-CN" kern="0">
                                    <a:effectLst/>
                                    <a:latin typeface="Cambria Math" panose="02040503050406030204" pitchFamily="18" charset="0"/>
                                    <a:ea typeface="宋体" panose="02010600030101010101" pitchFamily="2" charset="-122"/>
                                    <a:cs typeface="宋体" panose="02010600030101010101" pitchFamily="2" charset="-122"/>
                                  </a:rPr>
                                  <m:t>)</m:t>
                                </m:r>
                              </m:sup>
                            </m:sSup>
                          </m:e>
                        </m:nary>
                        <m:r>
                          <a:rPr lang="en-US" altLang="zh-CN" i="1" kern="0">
                            <a:effectLst/>
                            <a:latin typeface="Cambria Math" panose="02040503050406030204" pitchFamily="18" charset="0"/>
                            <a:ea typeface="宋体" panose="02010600030101010101" pitchFamily="2" charset="-122"/>
                            <a:cs typeface="宋体" panose="02010600030101010101" pitchFamily="2" charset="-122"/>
                          </a:rPr>
                          <m:t>𝑑𝑡</m:t>
                        </m:r>
                        <m:r>
                          <a:rPr lang="en-US" altLang="zh-CN" i="1" kern="0">
                            <a:effectLst/>
                            <a:latin typeface="Cambria Math" panose="02040503050406030204" pitchFamily="18" charset="0"/>
                            <a:ea typeface="宋体" panose="02010600030101010101" pitchFamily="2" charset="-122"/>
                            <a:cs typeface="宋体" panose="02010600030101010101" pitchFamily="2" charset="-122"/>
                          </a:rPr>
                          <m:t>]∆</m:t>
                        </m:r>
                        <m:r>
                          <a:rPr lang="en-US" altLang="zh-CN" i="1" kern="0">
                            <a:effectLst/>
                            <a:latin typeface="Cambria Math" panose="02040503050406030204" pitchFamily="18" charset="0"/>
                            <a:ea typeface="宋体" panose="02010600030101010101" pitchFamily="2" charset="-122"/>
                            <a:cs typeface="宋体" panose="02010600030101010101" pitchFamily="2" charset="-122"/>
                          </a:rPr>
                          <m:t>𝛼</m:t>
                        </m:r>
                      </m:e>
                    </m:nary>
                  </m:oMath>
                </a14:m>
                <a:r>
                  <a:rPr lang="zh-CN" altLang="zh-CN" kern="0" dirty="0">
                    <a:effectLst/>
                    <a:ea typeface="宋体" panose="02010600030101010101" pitchFamily="2" charset="-122"/>
                    <a:cs typeface="宋体" panose="02010600030101010101" pitchFamily="2" charset="-122"/>
                  </a:rPr>
                  <a:t>。好，万事具备，当，</a:t>
                </a:r>
                <a14:m>
                  <m:oMath xmlns:m="http://schemas.openxmlformats.org/officeDocument/2006/math">
                    <m:r>
                      <a:rPr lang="en-US" altLang="zh-CN" i="1" kern="0">
                        <a:effectLst/>
                        <a:latin typeface="Cambria Math" panose="02040503050406030204" pitchFamily="18" charset="0"/>
                        <a:ea typeface="宋体" panose="02010600030101010101" pitchFamily="2" charset="-122"/>
                        <a:cs typeface="宋体" panose="02010600030101010101" pitchFamily="2" charset="-122"/>
                      </a:rPr>
                      <m:t>∆</m:t>
                    </m:r>
                    <m:r>
                      <a:rPr lang="en-US" altLang="zh-CN" i="1" kern="0">
                        <a:effectLst/>
                        <a:latin typeface="Cambria Math" panose="02040503050406030204" pitchFamily="18" charset="0"/>
                        <a:ea typeface="宋体" panose="02010600030101010101" pitchFamily="2" charset="-122"/>
                        <a:cs typeface="宋体" panose="02010600030101010101" pitchFamily="2" charset="-122"/>
                      </a:rPr>
                      <m:t>𝛼</m:t>
                    </m:r>
                    <m:r>
                      <a:rPr lang="en-US" altLang="zh-CN" i="1" kern="0">
                        <a:effectLst/>
                        <a:latin typeface="Cambria Math" panose="02040503050406030204" pitchFamily="18" charset="0"/>
                        <a:ea typeface="宋体" panose="02010600030101010101" pitchFamily="2" charset="-122"/>
                        <a:cs typeface="宋体" panose="02010600030101010101" pitchFamily="2" charset="-122"/>
                      </a:rPr>
                      <m:t>→0</m:t>
                    </m:r>
                  </m:oMath>
                </a14:m>
                <a:r>
                  <a:rPr lang="zh-CN" altLang="zh-CN" kern="0" dirty="0">
                    <a:effectLst/>
                    <a:ea typeface="宋体" panose="02010600030101010101" pitchFamily="2" charset="-122"/>
                    <a:cs typeface="宋体" panose="02010600030101010101" pitchFamily="2" charset="-122"/>
                  </a:rPr>
                  <a:t>时，我们就可以把求和符号改成积分符号</a:t>
                </a:r>
                <a:r>
                  <a:rPr lang="en-US" altLang="zh-CN" kern="0" dirty="0">
                    <a:effectLst/>
                    <a:ea typeface="宋体" panose="02010600030101010101" pitchFamily="2" charset="-122"/>
                    <a:cs typeface="宋体" panose="02010600030101010101" pitchFamily="2" charset="-122"/>
                  </a:rPr>
                  <a:t>,</a:t>
                </a:r>
                <a14:m>
                  <m:oMath xmlns:m="http://schemas.openxmlformats.org/officeDocument/2006/math">
                    <m:sSub>
                      <m:sSubPr>
                        <m:ctrlPr>
                          <a:rPr lang="zh-CN" altLang="zh-CN" i="1">
                            <a:effectLst/>
                            <a:latin typeface="Cambria Math" panose="02040503050406030204" pitchFamily="18" charset="0"/>
                            <a:ea typeface="Cambria Math" panose="02040503050406030204" pitchFamily="18" charset="0"/>
                          </a:rPr>
                        </m:ctrlPr>
                      </m:sSubPr>
                      <m:e>
                        <m:r>
                          <a:rPr lang="en-US" altLang="zh-CN" i="1" kern="0">
                            <a:effectLst/>
                            <a:latin typeface="Cambria Math" panose="02040503050406030204" pitchFamily="18" charset="0"/>
                            <a:ea typeface="宋体" panose="02010600030101010101" pitchFamily="2" charset="-122"/>
                            <a:cs typeface="宋体" panose="02010600030101010101" pitchFamily="2" charset="-122"/>
                          </a:rPr>
                          <m:t>𝛼</m:t>
                        </m:r>
                      </m:e>
                      <m:sub>
                        <m:r>
                          <a:rPr lang="en-US" altLang="zh-CN" i="1" kern="0">
                            <a:effectLst/>
                            <a:latin typeface="Cambria Math" panose="02040503050406030204" pitchFamily="18" charset="0"/>
                            <a:ea typeface="宋体" panose="02010600030101010101" pitchFamily="2" charset="-122"/>
                            <a:cs typeface="宋体" panose="02010600030101010101" pitchFamily="2" charset="-122"/>
                          </a:rPr>
                          <m:t>𝑛</m:t>
                        </m:r>
                      </m:sub>
                    </m:sSub>
                  </m:oMath>
                </a14:m>
                <a:r>
                  <a:rPr lang="zh-CN" altLang="zh-CN" kern="0" dirty="0">
                    <a:effectLst/>
                    <a:ea typeface="宋体" panose="02010600030101010101" pitchFamily="2" charset="-122"/>
                    <a:cs typeface="宋体" panose="02010600030101010101" pitchFamily="2" charset="-122"/>
                  </a:rPr>
                  <a:t>变成</a:t>
                </a:r>
                <a14:m>
                  <m:oMath xmlns:m="http://schemas.openxmlformats.org/officeDocument/2006/math">
                    <m:r>
                      <a:rPr lang="en-US" altLang="zh-CN" i="1" kern="0">
                        <a:effectLst/>
                        <a:latin typeface="Cambria Math" panose="02040503050406030204" pitchFamily="18" charset="0"/>
                        <a:ea typeface="宋体" panose="02010600030101010101" pitchFamily="2" charset="-122"/>
                        <a:cs typeface="宋体" panose="02010600030101010101" pitchFamily="2" charset="-122"/>
                      </a:rPr>
                      <m:t>𝛼</m:t>
                    </m:r>
                  </m:oMath>
                </a14:m>
                <a:r>
                  <a:rPr lang="zh-CN" altLang="zh-CN" kern="0" dirty="0">
                    <a:effectLst/>
                    <a:ea typeface="宋体" panose="02010600030101010101" pitchFamily="2" charset="-122"/>
                    <a:cs typeface="宋体" panose="02010600030101010101" pitchFamily="2" charset="-122"/>
                  </a:rPr>
                  <a:t>，</a:t>
                </a:r>
                <a14:m>
                  <m:oMath xmlns:m="http://schemas.openxmlformats.org/officeDocument/2006/math">
                    <m:r>
                      <a:rPr lang="en-US" altLang="zh-CN" i="1" kern="0">
                        <a:effectLst/>
                        <a:latin typeface="Cambria Math" panose="02040503050406030204" pitchFamily="18" charset="0"/>
                        <a:ea typeface="宋体" panose="02010600030101010101" pitchFamily="2" charset="-122"/>
                        <a:cs typeface="宋体" panose="02010600030101010101" pitchFamily="2" charset="-122"/>
                      </a:rPr>
                      <m:t>∆</m:t>
                    </m:r>
                    <m:r>
                      <a:rPr lang="en-US" altLang="zh-CN" i="1" kern="0">
                        <a:effectLst/>
                        <a:latin typeface="Cambria Math" panose="02040503050406030204" pitchFamily="18" charset="0"/>
                        <a:ea typeface="宋体" panose="02010600030101010101" pitchFamily="2" charset="-122"/>
                        <a:cs typeface="宋体" panose="02010600030101010101" pitchFamily="2" charset="-122"/>
                      </a:rPr>
                      <m:t>𝛼</m:t>
                    </m:r>
                  </m:oMath>
                </a14:m>
                <a:r>
                  <a:rPr lang="zh-CN" altLang="zh-CN" kern="0" dirty="0">
                    <a:effectLst/>
                    <a:ea typeface="宋体" panose="02010600030101010101" pitchFamily="2" charset="-122"/>
                    <a:cs typeface="宋体" panose="02010600030101010101" pitchFamily="2" charset="-122"/>
                  </a:rPr>
                  <a:t>变成</a:t>
                </a:r>
                <a14:m>
                  <m:oMath xmlns:m="http://schemas.openxmlformats.org/officeDocument/2006/math">
                    <m:r>
                      <a:rPr lang="en-US" altLang="zh-CN" i="1" kern="0">
                        <a:effectLst/>
                        <a:latin typeface="Cambria Math" panose="02040503050406030204" pitchFamily="18" charset="0"/>
                        <a:ea typeface="宋体" panose="02010600030101010101" pitchFamily="2" charset="-122"/>
                        <a:cs typeface="宋体" panose="02010600030101010101" pitchFamily="2" charset="-122"/>
                      </a:rPr>
                      <m:t>𝑑</m:t>
                    </m:r>
                    <m:r>
                      <a:rPr lang="en-US" altLang="zh-CN" i="1" kern="0">
                        <a:effectLst/>
                        <a:latin typeface="Cambria Math" panose="02040503050406030204" pitchFamily="18" charset="0"/>
                        <a:ea typeface="宋体" panose="02010600030101010101" pitchFamily="2" charset="-122"/>
                        <a:cs typeface="宋体" panose="02010600030101010101" pitchFamily="2" charset="-122"/>
                      </a:rPr>
                      <m:t>𝛼</m:t>
                    </m:r>
                  </m:oMath>
                </a14:m>
                <a:r>
                  <a:rPr lang="zh-CN" altLang="zh-CN" kern="0" dirty="0">
                    <a:effectLst/>
                    <a:ea typeface="宋体" panose="02010600030101010101" pitchFamily="2" charset="-122"/>
                    <a:cs typeface="宋体" panose="02010600030101010101" pitchFamily="2" charset="-122"/>
                  </a:rPr>
                  <a:t>。于是式子变为</a:t>
                </a:r>
                <a14:m>
                  <m:oMath xmlns:m="http://schemas.openxmlformats.org/officeDocument/2006/math">
                    <m:r>
                      <a:rPr lang="en-US" altLang="zh-CN" i="1" kern="0">
                        <a:effectLst/>
                        <a:latin typeface="Cambria Math" panose="02040503050406030204" pitchFamily="18" charset="0"/>
                        <a:ea typeface="宋体" panose="02010600030101010101" pitchFamily="2" charset="-122"/>
                        <a:cs typeface="宋体" panose="02010600030101010101" pitchFamily="2" charset="-122"/>
                      </a:rPr>
                      <m:t>𝑓</m:t>
                    </m:r>
                    <m:d>
                      <m:dPr>
                        <m:ctrlPr>
                          <a:rPr lang="zh-CN" altLang="zh-CN" i="1">
                            <a:effectLst/>
                            <a:latin typeface="Cambria Math" panose="02040503050406030204" pitchFamily="18" charset="0"/>
                            <a:ea typeface="Cambria Math" panose="02040503050406030204" pitchFamily="18" charset="0"/>
                          </a:rPr>
                        </m:ctrlPr>
                      </m:dPr>
                      <m:e>
                        <m:r>
                          <a:rPr lang="en-US" altLang="zh-CN" i="1" kern="0">
                            <a:effectLst/>
                            <a:latin typeface="Cambria Math" panose="02040503050406030204" pitchFamily="18" charset="0"/>
                            <a:ea typeface="宋体" panose="02010600030101010101" pitchFamily="2" charset="-122"/>
                            <a:cs typeface="宋体" panose="02010600030101010101" pitchFamily="2" charset="-122"/>
                          </a:rPr>
                          <m:t>𝑥</m:t>
                        </m:r>
                      </m:e>
                    </m:d>
                    <m:r>
                      <a:rPr lang="en-US" altLang="zh-CN" i="1" kern="0">
                        <a:effectLst/>
                        <a:latin typeface="Cambria Math" panose="02040503050406030204" pitchFamily="18" charset="0"/>
                        <a:ea typeface="宋体" panose="02010600030101010101" pitchFamily="2" charset="-122"/>
                        <a:cs typeface="宋体" panose="02010600030101010101" pitchFamily="2" charset="-122"/>
                      </a:rPr>
                      <m:t>=</m:t>
                    </m:r>
                    <m:f>
                      <m:fPr>
                        <m:ctrlPr>
                          <a:rPr lang="zh-CN" altLang="zh-CN" i="1">
                            <a:effectLst/>
                            <a:latin typeface="Cambria Math" panose="02040503050406030204" pitchFamily="18" charset="0"/>
                            <a:ea typeface="Cambria Math" panose="02040503050406030204" pitchFamily="18" charset="0"/>
                          </a:rPr>
                        </m:ctrlPr>
                      </m:fPr>
                      <m:num>
                        <m:r>
                          <a:rPr lang="en-US" altLang="zh-CN" i="1" kern="0">
                            <a:effectLst/>
                            <a:latin typeface="Cambria Math" panose="02040503050406030204" pitchFamily="18" charset="0"/>
                            <a:ea typeface="宋体" panose="02010600030101010101" pitchFamily="2" charset="-122"/>
                            <a:cs typeface="宋体" panose="02010600030101010101" pitchFamily="2" charset="-122"/>
                          </a:rPr>
                          <m:t>1</m:t>
                        </m:r>
                      </m:num>
                      <m:den>
                        <m:r>
                          <a:rPr lang="en-US" altLang="zh-CN" i="1" kern="0">
                            <a:effectLst/>
                            <a:latin typeface="Cambria Math" panose="02040503050406030204" pitchFamily="18" charset="0"/>
                            <a:ea typeface="宋体" panose="02010600030101010101" pitchFamily="2" charset="-122"/>
                            <a:cs typeface="宋体" panose="02010600030101010101" pitchFamily="2" charset="-122"/>
                          </a:rPr>
                          <m:t>2</m:t>
                        </m:r>
                        <m:r>
                          <a:rPr lang="en-US" altLang="zh-CN" i="1" kern="0">
                            <a:effectLst/>
                            <a:latin typeface="Cambria Math" panose="02040503050406030204" pitchFamily="18" charset="0"/>
                            <a:ea typeface="宋体" panose="02010600030101010101" pitchFamily="2" charset="-122"/>
                            <a:cs typeface="宋体" panose="02010600030101010101" pitchFamily="2" charset="-122"/>
                          </a:rPr>
                          <m:t>𝜋</m:t>
                        </m:r>
                      </m:den>
                    </m:f>
                    <m:nary>
                      <m:naryPr>
                        <m:limLoc m:val="subSup"/>
                        <m:ctrlPr>
                          <a:rPr lang="zh-CN" altLang="zh-CN" i="1">
                            <a:effectLst/>
                            <a:latin typeface="Cambria Math" panose="02040503050406030204" pitchFamily="18" charset="0"/>
                            <a:ea typeface="Cambria Math" panose="02040503050406030204" pitchFamily="18" charset="0"/>
                          </a:rPr>
                        </m:ctrlPr>
                      </m:naryPr>
                      <m:sub>
                        <m:r>
                          <a:rPr lang="zh-CN" altLang="en-US" i="1" kern="0">
                            <a:effectLst/>
                            <a:latin typeface="Cambria Math" panose="02040503050406030204" pitchFamily="18" charset="0"/>
                            <a:ea typeface="微软雅黑" panose="020B0503020204020204" pitchFamily="34" charset="-122"/>
                            <a:cs typeface="微软雅黑" panose="020B0503020204020204" pitchFamily="34" charset="-122"/>
                          </a:rPr>
                          <m:t>−</m:t>
                        </m:r>
                        <m:r>
                          <a:rPr lang="en-US" altLang="zh-CN" i="1" kern="0">
                            <a:effectLst/>
                            <a:latin typeface="Cambria Math" panose="02040503050406030204" pitchFamily="18" charset="0"/>
                            <a:ea typeface="宋体" panose="02010600030101010101" pitchFamily="2" charset="-122"/>
                            <a:cs typeface="宋体" panose="02010600030101010101" pitchFamily="2" charset="-122"/>
                          </a:rPr>
                          <m:t>∞</m:t>
                        </m:r>
                      </m:sub>
                      <m:sup>
                        <m:r>
                          <a:rPr lang="en-US" altLang="zh-CN" i="1" kern="0">
                            <a:effectLst/>
                            <a:latin typeface="Cambria Math" panose="02040503050406030204" pitchFamily="18" charset="0"/>
                            <a:ea typeface="宋体" panose="02010600030101010101" pitchFamily="2" charset="-122"/>
                            <a:cs typeface="宋体" panose="02010600030101010101" pitchFamily="2" charset="-122"/>
                          </a:rPr>
                          <m:t>+∞</m:t>
                        </m:r>
                      </m:sup>
                      <m:e>
                        <m:r>
                          <a:rPr lang="en-US" altLang="zh-CN" i="1" kern="0">
                            <a:effectLst/>
                            <a:latin typeface="Cambria Math" panose="02040503050406030204" pitchFamily="18" charset="0"/>
                            <a:ea typeface="宋体" panose="02010600030101010101" pitchFamily="2" charset="-122"/>
                            <a:cs typeface="宋体" panose="02010600030101010101" pitchFamily="2" charset="-122"/>
                          </a:rPr>
                          <m:t>[</m:t>
                        </m:r>
                        <m:nary>
                          <m:naryPr>
                            <m:limLoc m:val="subSup"/>
                            <m:ctrlPr>
                              <a:rPr lang="zh-CN" altLang="zh-CN" i="1">
                                <a:effectLst/>
                                <a:latin typeface="Cambria Math" panose="02040503050406030204" pitchFamily="18" charset="0"/>
                                <a:ea typeface="Cambria Math" panose="02040503050406030204" pitchFamily="18" charset="0"/>
                              </a:rPr>
                            </m:ctrlPr>
                          </m:naryPr>
                          <m:sub>
                            <m:r>
                              <a:rPr lang="zh-CN" altLang="en-US" i="1" kern="0">
                                <a:effectLst/>
                                <a:latin typeface="Cambria Math" panose="02040503050406030204" pitchFamily="18" charset="0"/>
                                <a:ea typeface="微软雅黑" panose="020B0503020204020204" pitchFamily="34" charset="-122"/>
                                <a:cs typeface="微软雅黑" panose="020B0503020204020204" pitchFamily="34" charset="-122"/>
                              </a:rPr>
                              <m:t>−</m:t>
                            </m:r>
                            <m:r>
                              <a:rPr lang="en-US" altLang="zh-CN" i="1" kern="0">
                                <a:effectLst/>
                                <a:latin typeface="Cambria Math" panose="02040503050406030204" pitchFamily="18" charset="0"/>
                                <a:ea typeface="宋体" panose="02010600030101010101" pitchFamily="2" charset="-122"/>
                                <a:cs typeface="宋体" panose="02010600030101010101" pitchFamily="2" charset="-122"/>
                              </a:rPr>
                              <m:t>∞</m:t>
                            </m:r>
                          </m:sub>
                          <m:sup>
                            <m:r>
                              <a:rPr lang="en-US" altLang="zh-CN" i="1" kern="0">
                                <a:effectLst/>
                                <a:latin typeface="Cambria Math" panose="02040503050406030204" pitchFamily="18" charset="0"/>
                                <a:ea typeface="宋体" panose="02010600030101010101" pitchFamily="2" charset="-122"/>
                                <a:cs typeface="宋体" panose="02010600030101010101" pitchFamily="2" charset="-122"/>
                              </a:rPr>
                              <m:t>+∞</m:t>
                            </m:r>
                          </m:sup>
                          <m:e>
                            <m:r>
                              <a:rPr lang="en-US" altLang="zh-CN" i="1" kern="0">
                                <a:effectLst/>
                                <a:latin typeface="Cambria Math" panose="02040503050406030204" pitchFamily="18" charset="0"/>
                                <a:ea typeface="宋体" panose="02010600030101010101" pitchFamily="2" charset="-122"/>
                                <a:cs typeface="宋体" panose="02010600030101010101" pitchFamily="2" charset="-122"/>
                              </a:rPr>
                              <m:t>𝑓</m:t>
                            </m:r>
                            <m:r>
                              <a:rPr lang="en-US" altLang="zh-CN" i="1" kern="0">
                                <a:effectLst/>
                                <a:latin typeface="Cambria Math" panose="02040503050406030204" pitchFamily="18" charset="0"/>
                                <a:ea typeface="宋体" panose="02010600030101010101" pitchFamily="2" charset="-122"/>
                                <a:cs typeface="宋体" panose="02010600030101010101" pitchFamily="2" charset="-122"/>
                              </a:rPr>
                              <m:t>(</m:t>
                            </m:r>
                            <m:r>
                              <a:rPr lang="en-US" altLang="zh-CN" i="1" kern="0">
                                <a:effectLst/>
                                <a:latin typeface="Cambria Math" panose="02040503050406030204" pitchFamily="18" charset="0"/>
                                <a:ea typeface="宋体" panose="02010600030101010101" pitchFamily="2" charset="-122"/>
                                <a:cs typeface="宋体" panose="02010600030101010101" pitchFamily="2" charset="-122"/>
                              </a:rPr>
                              <m:t>𝑡</m:t>
                            </m:r>
                            <m:r>
                              <a:rPr lang="en-US" altLang="zh-CN" i="1" kern="0">
                                <a:effectLst/>
                                <a:latin typeface="Cambria Math" panose="02040503050406030204" pitchFamily="18" charset="0"/>
                                <a:ea typeface="宋体" panose="02010600030101010101" pitchFamily="2" charset="-122"/>
                                <a:cs typeface="宋体" panose="02010600030101010101" pitchFamily="2" charset="-122"/>
                              </a:rPr>
                              <m:t>)</m:t>
                            </m:r>
                            <m:sSup>
                              <m:sSupPr>
                                <m:ctrlPr>
                                  <a:rPr lang="zh-CN" altLang="zh-CN" i="1">
                                    <a:effectLst/>
                                    <a:latin typeface="Cambria Math" panose="02040503050406030204" pitchFamily="18" charset="0"/>
                                    <a:ea typeface="Cambria Math" panose="02040503050406030204" pitchFamily="18" charset="0"/>
                                  </a:rPr>
                                </m:ctrlPr>
                              </m:sSupPr>
                              <m:e>
                                <m:r>
                                  <a:rPr lang="en-US" altLang="zh-CN" i="1" kern="0">
                                    <a:effectLst/>
                                    <a:latin typeface="Cambria Math" panose="02040503050406030204" pitchFamily="18" charset="0"/>
                                    <a:ea typeface="宋体" panose="02010600030101010101" pitchFamily="2" charset="-122"/>
                                    <a:cs typeface="宋体" panose="02010600030101010101" pitchFamily="2" charset="-122"/>
                                  </a:rPr>
                                  <m:t>𝑒</m:t>
                                </m:r>
                              </m:e>
                              <m:sup>
                                <m:r>
                                  <a:rPr lang="en-US" altLang="zh-CN" i="1" kern="0">
                                    <a:effectLst/>
                                    <a:latin typeface="Cambria Math" panose="02040503050406030204" pitchFamily="18" charset="0"/>
                                    <a:ea typeface="宋体" panose="02010600030101010101" pitchFamily="2" charset="-122"/>
                                    <a:cs typeface="宋体" panose="02010600030101010101" pitchFamily="2" charset="-122"/>
                                  </a:rPr>
                                  <m:t>𝑖</m:t>
                                </m:r>
                                <m:r>
                                  <a:rPr lang="en-US" altLang="zh-CN" i="1" kern="0">
                                    <a:effectLst/>
                                    <a:latin typeface="Cambria Math" panose="02040503050406030204" pitchFamily="18" charset="0"/>
                                    <a:ea typeface="宋体" panose="02010600030101010101" pitchFamily="2" charset="-122"/>
                                    <a:cs typeface="宋体" panose="02010600030101010101" pitchFamily="2" charset="-122"/>
                                  </a:rPr>
                                  <m:t>𝛼</m:t>
                                </m:r>
                                <m:r>
                                  <a:rPr lang="en-US" altLang="zh-CN" i="1" kern="0">
                                    <a:effectLst/>
                                    <a:latin typeface="Cambria Math" panose="02040503050406030204" pitchFamily="18" charset="0"/>
                                    <a:ea typeface="宋体" panose="02010600030101010101" pitchFamily="2" charset="-122"/>
                                    <a:cs typeface="宋体" panose="02010600030101010101" pitchFamily="2" charset="-122"/>
                                  </a:rPr>
                                  <m:t>(</m:t>
                                </m:r>
                                <m:r>
                                  <a:rPr lang="en-US" altLang="zh-CN" i="1" kern="0">
                                    <a:effectLst/>
                                    <a:latin typeface="Cambria Math" panose="02040503050406030204" pitchFamily="18" charset="0"/>
                                    <a:ea typeface="宋体" panose="02010600030101010101" pitchFamily="2" charset="-122"/>
                                    <a:cs typeface="宋体" panose="02010600030101010101" pitchFamily="2" charset="-122"/>
                                  </a:rPr>
                                  <m:t>𝑥</m:t>
                                </m:r>
                                <m:r>
                                  <a:rPr lang="en-US" altLang="zh-CN" i="1" kern="0">
                                    <a:effectLst/>
                                    <a:latin typeface="Cambria Math" panose="02040503050406030204" pitchFamily="18" charset="0"/>
                                    <a:ea typeface="宋体" panose="02010600030101010101" pitchFamily="2" charset="-122"/>
                                    <a:cs typeface="宋体" panose="02010600030101010101" pitchFamily="2" charset="-122"/>
                                  </a:rPr>
                                  <m:t>−</m:t>
                                </m:r>
                                <m:r>
                                  <a:rPr lang="en-US" altLang="zh-CN" i="1" kern="0">
                                    <a:effectLst/>
                                    <a:latin typeface="Cambria Math" panose="02040503050406030204" pitchFamily="18" charset="0"/>
                                    <a:ea typeface="宋体" panose="02010600030101010101" pitchFamily="2" charset="-122"/>
                                    <a:cs typeface="宋体" panose="02010600030101010101" pitchFamily="2" charset="-122"/>
                                  </a:rPr>
                                  <m:t>𝑡</m:t>
                                </m:r>
                                <m:r>
                                  <a:rPr lang="en-US" altLang="zh-CN" i="1" kern="0">
                                    <a:effectLst/>
                                    <a:latin typeface="Cambria Math" panose="02040503050406030204" pitchFamily="18" charset="0"/>
                                    <a:ea typeface="宋体" panose="02010600030101010101" pitchFamily="2" charset="-122"/>
                                    <a:cs typeface="宋体" panose="02010600030101010101" pitchFamily="2" charset="-122"/>
                                  </a:rPr>
                                  <m:t>)</m:t>
                                </m:r>
                              </m:sup>
                            </m:sSup>
                            <m:r>
                              <a:rPr lang="en-US" altLang="zh-CN" i="1" kern="0">
                                <a:effectLst/>
                                <a:latin typeface="Cambria Math" panose="02040503050406030204" pitchFamily="18" charset="0"/>
                                <a:ea typeface="宋体" panose="02010600030101010101" pitchFamily="2" charset="-122"/>
                                <a:cs typeface="宋体" panose="02010600030101010101" pitchFamily="2" charset="-122"/>
                              </a:rPr>
                              <m:t>𝑑𝑡</m:t>
                            </m:r>
                          </m:e>
                        </m:nary>
                        <m:r>
                          <a:rPr lang="en-US" altLang="zh-CN" i="1" kern="0">
                            <a:effectLst/>
                            <a:latin typeface="Cambria Math" panose="02040503050406030204" pitchFamily="18" charset="0"/>
                            <a:ea typeface="宋体" panose="02010600030101010101" pitchFamily="2" charset="-122"/>
                            <a:cs typeface="宋体" panose="02010600030101010101" pitchFamily="2" charset="-122"/>
                          </a:rPr>
                          <m:t>]</m:t>
                        </m:r>
                      </m:e>
                    </m:nary>
                    <m:r>
                      <a:rPr lang="en-US" altLang="zh-CN" i="1" kern="0">
                        <a:effectLst/>
                        <a:latin typeface="Cambria Math" panose="02040503050406030204" pitchFamily="18" charset="0"/>
                        <a:ea typeface="宋体" panose="02010600030101010101" pitchFamily="2" charset="-122"/>
                        <a:cs typeface="宋体" panose="02010600030101010101" pitchFamily="2" charset="-122"/>
                      </a:rPr>
                      <m:t>𝑑</m:t>
                    </m:r>
                    <m:r>
                      <a:rPr lang="en-US" altLang="zh-CN" i="1" kern="0">
                        <a:effectLst/>
                        <a:latin typeface="Cambria Math" panose="02040503050406030204" pitchFamily="18" charset="0"/>
                        <a:ea typeface="宋体" panose="02010600030101010101" pitchFamily="2" charset="-122"/>
                        <a:cs typeface="宋体" panose="02010600030101010101" pitchFamily="2" charset="-122"/>
                      </a:rPr>
                      <m:t>𝛼</m:t>
                    </m:r>
                  </m:oMath>
                </a14:m>
                <a:r>
                  <a:rPr lang="zh-CN" altLang="zh-CN" kern="0" dirty="0">
                    <a:effectLst/>
                    <a:ea typeface="宋体" panose="02010600030101010101" pitchFamily="2" charset="-122"/>
                    <a:cs typeface="宋体" panose="02010600030101010101" pitchFamily="2" charset="-122"/>
                  </a:rPr>
                  <a:t>。好，基本大功告成。</a:t>
                </a:r>
                <a:endParaRPr lang="en-US" altLang="zh-CN" kern="0" dirty="0">
                  <a:effectLst/>
                  <a:ea typeface="宋体" panose="02010600030101010101" pitchFamily="2" charset="-122"/>
                  <a:cs typeface="宋体" panose="02010600030101010101" pitchFamily="2" charset="-122"/>
                </a:endParaRPr>
              </a:p>
              <a:p>
                <a:r>
                  <a:rPr lang="en-US" altLang="zh-CN" dirty="0">
                    <a:effectLst/>
                    <a:latin typeface="宋体" panose="02010600030101010101" pitchFamily="2" charset="-122"/>
                    <a:ea typeface="宋体" panose="02010600030101010101" pitchFamily="2" charset="-122"/>
                    <a:cs typeface="宋体" panose="02010600030101010101" pitchFamily="2" charset="-122"/>
                  </a:rPr>
                  <a:t>    </a:t>
                </a:r>
                <a:r>
                  <a:rPr lang="zh-CN" altLang="zh-CN" dirty="0">
                    <a:effectLst/>
                    <a:latin typeface="宋体" panose="02010600030101010101" pitchFamily="2" charset="-122"/>
                    <a:ea typeface="宋体" panose="02010600030101010101" pitchFamily="2" charset="-122"/>
                    <a:cs typeface="宋体" panose="02010600030101010101" pitchFamily="2" charset="-122"/>
                  </a:rPr>
                  <a:t>但是，这个形式看起来有些怪怪的，让我们再整理一下，令中括号中的式子为</a:t>
                </a:r>
                <a14:m>
                  <m:oMath xmlns:m="http://schemas.openxmlformats.org/officeDocument/2006/math">
                    <m:r>
                      <a:rPr lang="en-US" altLang="zh-CN" i="1">
                        <a:effectLst/>
                        <a:latin typeface="Cambria Math" panose="02040503050406030204" pitchFamily="18" charset="0"/>
                        <a:ea typeface="宋体" panose="02010600030101010101" pitchFamily="2" charset="-122"/>
                        <a:cs typeface="宋体" panose="02010600030101010101" pitchFamily="2" charset="-122"/>
                      </a:rPr>
                      <m:t>𝑔</m:t>
                    </m:r>
                    <m:d>
                      <m:dPr>
                        <m:ctrlPr>
                          <a:rPr lang="zh-CN" altLang="zh-CN" i="1">
                            <a:effectLst/>
                            <a:latin typeface="Cambria Math" panose="02040503050406030204" pitchFamily="18" charset="0"/>
                            <a:ea typeface="Cambria Math" panose="02040503050406030204" pitchFamily="18" charset="0"/>
                            <a:cs typeface="宋体" panose="02010600030101010101" pitchFamily="2" charset="-122"/>
                          </a:rPr>
                        </m:ctrlPr>
                      </m:dPr>
                      <m:e>
                        <m:r>
                          <a:rPr lang="en-US" altLang="zh-CN" i="1">
                            <a:effectLst/>
                            <a:latin typeface="Cambria Math" panose="02040503050406030204" pitchFamily="18" charset="0"/>
                            <a:ea typeface="宋体" panose="02010600030101010101" pitchFamily="2" charset="-122"/>
                            <a:cs typeface="宋体" panose="02010600030101010101" pitchFamily="2" charset="-122"/>
                          </a:rPr>
                          <m:t>𝛼</m:t>
                        </m:r>
                      </m:e>
                    </m:d>
                    <m:r>
                      <a:rPr lang="en-US" altLang="zh-CN" i="1">
                        <a:effectLst/>
                        <a:latin typeface="Cambria Math" panose="02040503050406030204" pitchFamily="18" charset="0"/>
                        <a:ea typeface="宋体" panose="02010600030101010101" pitchFamily="2" charset="-122"/>
                        <a:cs typeface="宋体" panose="02010600030101010101" pitchFamily="2" charset="-122"/>
                      </a:rPr>
                      <m:t>=</m:t>
                    </m:r>
                    <m:f>
                      <m:fPr>
                        <m:ctrlPr>
                          <a:rPr lang="zh-CN" altLang="zh-CN" i="1">
                            <a:effectLst/>
                            <a:latin typeface="Cambria Math" panose="02040503050406030204" pitchFamily="18" charset="0"/>
                            <a:ea typeface="Cambria Math" panose="02040503050406030204" pitchFamily="18" charset="0"/>
                            <a:cs typeface="宋体" panose="02010600030101010101" pitchFamily="2" charset="-122"/>
                          </a:rPr>
                        </m:ctrlPr>
                      </m:fPr>
                      <m:num>
                        <m:r>
                          <a:rPr lang="en-US" altLang="zh-CN" i="1">
                            <a:effectLst/>
                            <a:latin typeface="Cambria Math" panose="02040503050406030204" pitchFamily="18" charset="0"/>
                            <a:ea typeface="宋体" panose="02010600030101010101" pitchFamily="2" charset="-122"/>
                            <a:cs typeface="宋体" panose="02010600030101010101" pitchFamily="2" charset="-122"/>
                          </a:rPr>
                          <m:t>1</m:t>
                        </m:r>
                      </m:num>
                      <m:den>
                        <m:rad>
                          <m:radPr>
                            <m:degHide m:val="on"/>
                            <m:ctrlPr>
                              <a:rPr lang="zh-CN" altLang="zh-CN" i="1">
                                <a:effectLst/>
                                <a:latin typeface="Cambria Math" panose="02040503050406030204" pitchFamily="18" charset="0"/>
                                <a:ea typeface="Cambria Math" panose="02040503050406030204" pitchFamily="18" charset="0"/>
                                <a:cs typeface="宋体" panose="02010600030101010101" pitchFamily="2" charset="-122"/>
                              </a:rPr>
                            </m:ctrlPr>
                          </m:radPr>
                          <m:deg/>
                          <m:e>
                            <m:r>
                              <a:rPr lang="en-US" altLang="zh-CN" i="1">
                                <a:effectLst/>
                                <a:latin typeface="Cambria Math" panose="02040503050406030204" pitchFamily="18" charset="0"/>
                                <a:ea typeface="宋体" panose="02010600030101010101" pitchFamily="2" charset="-122"/>
                                <a:cs typeface="宋体" panose="02010600030101010101" pitchFamily="2" charset="-122"/>
                              </a:rPr>
                              <m:t>2</m:t>
                            </m:r>
                            <m:r>
                              <a:rPr lang="en-US" altLang="zh-CN" i="1">
                                <a:effectLst/>
                                <a:latin typeface="Cambria Math" panose="02040503050406030204" pitchFamily="18" charset="0"/>
                                <a:ea typeface="宋体" panose="02010600030101010101" pitchFamily="2" charset="-122"/>
                                <a:cs typeface="宋体" panose="02010600030101010101" pitchFamily="2" charset="-122"/>
                              </a:rPr>
                              <m:t>𝜋</m:t>
                            </m:r>
                          </m:e>
                        </m:rad>
                      </m:den>
                    </m:f>
                    <m:nary>
                      <m:naryPr>
                        <m:limLoc m:val="subSup"/>
                        <m:ctrlPr>
                          <a:rPr lang="zh-CN" altLang="zh-CN" i="1">
                            <a:effectLst/>
                            <a:latin typeface="Cambria Math" panose="02040503050406030204" pitchFamily="18" charset="0"/>
                            <a:ea typeface="Cambria Math" panose="02040503050406030204" pitchFamily="18" charset="0"/>
                            <a:cs typeface="宋体" panose="02010600030101010101" pitchFamily="2" charset="-122"/>
                          </a:rPr>
                        </m:ctrlPr>
                      </m:naryPr>
                      <m:sub>
                        <m:r>
                          <a:rPr lang="en-US" altLang="zh-CN" i="1">
                            <a:effectLst/>
                            <a:latin typeface="Cambria Math" panose="02040503050406030204" pitchFamily="18" charset="0"/>
                            <a:ea typeface="宋体" panose="02010600030101010101" pitchFamily="2" charset="-122"/>
                            <a:cs typeface="宋体" panose="02010600030101010101" pitchFamily="2" charset="-122"/>
                          </a:rPr>
                          <m:t>−∞</m:t>
                        </m:r>
                      </m:sub>
                      <m:sup>
                        <m:r>
                          <a:rPr lang="en-US" altLang="zh-CN" i="1">
                            <a:effectLst/>
                            <a:latin typeface="Cambria Math" panose="02040503050406030204" pitchFamily="18" charset="0"/>
                            <a:ea typeface="宋体" panose="02010600030101010101" pitchFamily="2" charset="-122"/>
                            <a:cs typeface="宋体" panose="02010600030101010101" pitchFamily="2" charset="-122"/>
                          </a:rPr>
                          <m:t>+∞</m:t>
                        </m:r>
                      </m:sup>
                      <m:e>
                        <m:r>
                          <a:rPr lang="en-US" altLang="zh-CN" i="1">
                            <a:effectLst/>
                            <a:latin typeface="Cambria Math" panose="02040503050406030204" pitchFamily="18" charset="0"/>
                            <a:ea typeface="宋体" panose="02010600030101010101" pitchFamily="2" charset="-122"/>
                            <a:cs typeface="宋体" panose="02010600030101010101" pitchFamily="2" charset="-122"/>
                          </a:rPr>
                          <m:t>𝑓</m:t>
                        </m:r>
                        <m:r>
                          <a:rPr lang="en-US" altLang="zh-CN" i="1">
                            <a:effectLst/>
                            <a:latin typeface="Cambria Math" panose="02040503050406030204" pitchFamily="18" charset="0"/>
                            <a:ea typeface="宋体" panose="02010600030101010101" pitchFamily="2" charset="-122"/>
                            <a:cs typeface="宋体" panose="02010600030101010101" pitchFamily="2" charset="-122"/>
                          </a:rPr>
                          <m:t>(</m:t>
                        </m:r>
                        <m:r>
                          <a:rPr lang="en-US" altLang="zh-CN" i="1">
                            <a:effectLst/>
                            <a:latin typeface="Cambria Math" panose="02040503050406030204" pitchFamily="18" charset="0"/>
                            <a:ea typeface="宋体" panose="02010600030101010101" pitchFamily="2" charset="-122"/>
                            <a:cs typeface="宋体" panose="02010600030101010101" pitchFamily="2" charset="-122"/>
                          </a:rPr>
                          <m:t>𝑡</m:t>
                        </m:r>
                        <m:r>
                          <a:rPr lang="en-US" altLang="zh-CN" i="1">
                            <a:effectLst/>
                            <a:latin typeface="Cambria Math" panose="02040503050406030204" pitchFamily="18" charset="0"/>
                            <a:ea typeface="宋体" panose="02010600030101010101" pitchFamily="2" charset="-122"/>
                            <a:cs typeface="宋体" panose="02010600030101010101" pitchFamily="2" charset="-122"/>
                          </a:rPr>
                          <m:t>)</m:t>
                        </m:r>
                        <m:sSup>
                          <m:sSupPr>
                            <m:ctrlPr>
                              <a:rPr lang="zh-CN" altLang="zh-CN" i="1">
                                <a:effectLst/>
                                <a:latin typeface="Cambria Math" panose="02040503050406030204" pitchFamily="18" charset="0"/>
                                <a:ea typeface="Cambria Math" panose="02040503050406030204" pitchFamily="18" charset="0"/>
                                <a:cs typeface="宋体" panose="02010600030101010101" pitchFamily="2" charset="-122"/>
                              </a:rPr>
                            </m:ctrlPr>
                          </m:sSupPr>
                          <m:e>
                            <m:r>
                              <a:rPr lang="en-US" altLang="zh-CN" i="1">
                                <a:effectLst/>
                                <a:latin typeface="Cambria Math" panose="02040503050406030204" pitchFamily="18" charset="0"/>
                                <a:ea typeface="宋体" panose="02010600030101010101" pitchFamily="2" charset="-122"/>
                                <a:cs typeface="宋体" panose="02010600030101010101" pitchFamily="2" charset="-122"/>
                              </a:rPr>
                              <m:t>𝑒</m:t>
                            </m:r>
                          </m:e>
                          <m:sup>
                            <m:r>
                              <a:rPr lang="en-US" altLang="zh-CN" i="1">
                                <a:effectLst/>
                                <a:latin typeface="Cambria Math" panose="02040503050406030204" pitchFamily="18" charset="0"/>
                                <a:ea typeface="宋体" panose="02010600030101010101" pitchFamily="2" charset="-122"/>
                                <a:cs typeface="宋体" panose="02010600030101010101" pitchFamily="2" charset="-122"/>
                              </a:rPr>
                              <m:t>−</m:t>
                            </m:r>
                            <m:r>
                              <a:rPr lang="en-US" altLang="zh-CN" i="1">
                                <a:effectLst/>
                                <a:latin typeface="Cambria Math" panose="02040503050406030204" pitchFamily="18" charset="0"/>
                                <a:ea typeface="宋体" panose="02010600030101010101" pitchFamily="2" charset="-122"/>
                                <a:cs typeface="宋体" panose="02010600030101010101" pitchFamily="2" charset="-122"/>
                              </a:rPr>
                              <m:t>𝑖</m:t>
                            </m:r>
                            <m:r>
                              <a:rPr lang="en-US" altLang="zh-CN" i="1">
                                <a:effectLst/>
                                <a:latin typeface="Cambria Math" panose="02040503050406030204" pitchFamily="18" charset="0"/>
                                <a:ea typeface="宋体" panose="02010600030101010101" pitchFamily="2" charset="-122"/>
                                <a:cs typeface="宋体" panose="02010600030101010101" pitchFamily="2" charset="-122"/>
                              </a:rPr>
                              <m:t>𝛼</m:t>
                            </m:r>
                            <m:r>
                              <a:rPr lang="en-US" altLang="zh-CN" i="1">
                                <a:effectLst/>
                                <a:latin typeface="Cambria Math" panose="02040503050406030204" pitchFamily="18" charset="0"/>
                                <a:ea typeface="宋体" panose="02010600030101010101" pitchFamily="2" charset="-122"/>
                                <a:cs typeface="宋体" panose="02010600030101010101" pitchFamily="2" charset="-122"/>
                              </a:rPr>
                              <m:t>𝑡</m:t>
                            </m:r>
                          </m:sup>
                        </m:sSup>
                        <m:r>
                          <a:rPr lang="en-US" altLang="zh-CN" i="1">
                            <a:effectLst/>
                            <a:latin typeface="Cambria Math" panose="02040503050406030204" pitchFamily="18" charset="0"/>
                            <a:ea typeface="宋体" panose="02010600030101010101" pitchFamily="2" charset="-122"/>
                            <a:cs typeface="宋体" panose="02010600030101010101" pitchFamily="2" charset="-122"/>
                          </a:rPr>
                          <m:t>𝑑𝑡</m:t>
                        </m:r>
                      </m:e>
                    </m:nary>
                  </m:oMath>
                </a14:m>
                <a:r>
                  <a:rPr lang="zh-CN" altLang="zh-CN" dirty="0">
                    <a:effectLst/>
                    <a:latin typeface="宋体" panose="02010600030101010101" pitchFamily="2" charset="-122"/>
                    <a:ea typeface="宋体" panose="02010600030101010101" pitchFamily="2" charset="-122"/>
                    <a:cs typeface="宋体" panose="02010600030101010101" pitchFamily="2" charset="-122"/>
                  </a:rPr>
                  <a:t>（</a:t>
                </a:r>
                <a:r>
                  <a:rPr lang="en-US" altLang="zh-CN" dirty="0">
                    <a:effectLst/>
                    <a:latin typeface="宋体" panose="02010600030101010101" pitchFamily="2" charset="-122"/>
                    <a:ea typeface="宋体" panose="02010600030101010101" pitchFamily="2" charset="-122"/>
                    <a:cs typeface="宋体" panose="02010600030101010101" pitchFamily="2" charset="-122"/>
                  </a:rPr>
                  <a:t>1</a:t>
                </a:r>
                <a:r>
                  <a:rPr lang="zh-CN" altLang="zh-CN" dirty="0">
                    <a:effectLst/>
                    <a:latin typeface="宋体" panose="02010600030101010101" pitchFamily="2" charset="-122"/>
                    <a:ea typeface="宋体" panose="02010600030101010101" pitchFamily="2" charset="-122"/>
                    <a:cs typeface="宋体" panose="02010600030101010101" pitchFamily="2" charset="-122"/>
                  </a:rPr>
                  <a:t>），则 </a:t>
                </a:r>
                <a14:m>
                  <m:oMath xmlns:m="http://schemas.openxmlformats.org/officeDocument/2006/math">
                    <m:r>
                      <a:rPr lang="en-US" altLang="zh-CN" i="1">
                        <a:effectLst/>
                        <a:latin typeface="Cambria Math" panose="02040503050406030204" pitchFamily="18" charset="0"/>
                        <a:ea typeface="宋体" panose="02010600030101010101" pitchFamily="2" charset="-122"/>
                        <a:cs typeface="宋体" panose="02010600030101010101" pitchFamily="2" charset="-122"/>
                      </a:rPr>
                      <m:t>𝑓</m:t>
                    </m:r>
                    <m:r>
                      <a:rPr lang="en-US" altLang="zh-CN" i="1">
                        <a:effectLst/>
                        <a:latin typeface="Cambria Math" panose="02040503050406030204" pitchFamily="18" charset="0"/>
                        <a:ea typeface="宋体" panose="02010600030101010101" pitchFamily="2" charset="-122"/>
                        <a:cs typeface="宋体" panose="02010600030101010101" pitchFamily="2" charset="-122"/>
                      </a:rPr>
                      <m:t>(</m:t>
                    </m:r>
                    <m:r>
                      <a:rPr lang="en-US" altLang="zh-CN" i="1">
                        <a:effectLst/>
                        <a:latin typeface="Cambria Math" panose="02040503050406030204" pitchFamily="18" charset="0"/>
                        <a:ea typeface="宋体" panose="02010600030101010101" pitchFamily="2" charset="-122"/>
                        <a:cs typeface="宋体" panose="02010600030101010101" pitchFamily="2" charset="-122"/>
                      </a:rPr>
                      <m:t>𝑥</m:t>
                    </m:r>
                    <m:r>
                      <a:rPr lang="en-US" altLang="zh-CN" i="1">
                        <a:effectLst/>
                        <a:latin typeface="Cambria Math" panose="02040503050406030204" pitchFamily="18" charset="0"/>
                        <a:ea typeface="宋体" panose="02010600030101010101" pitchFamily="2" charset="-122"/>
                        <a:cs typeface="宋体" panose="02010600030101010101" pitchFamily="2" charset="-122"/>
                      </a:rPr>
                      <m:t>)=</m:t>
                    </m:r>
                    <m:f>
                      <m:fPr>
                        <m:ctrlPr>
                          <a:rPr lang="zh-CN" altLang="zh-CN" i="1">
                            <a:effectLst/>
                            <a:latin typeface="Cambria Math" panose="02040503050406030204" pitchFamily="18" charset="0"/>
                            <a:ea typeface="Cambria Math" panose="02040503050406030204" pitchFamily="18" charset="0"/>
                            <a:cs typeface="宋体" panose="02010600030101010101" pitchFamily="2" charset="-122"/>
                          </a:rPr>
                        </m:ctrlPr>
                      </m:fPr>
                      <m:num>
                        <m:r>
                          <a:rPr lang="en-US" altLang="zh-CN" i="1">
                            <a:effectLst/>
                            <a:latin typeface="Cambria Math" panose="02040503050406030204" pitchFamily="18" charset="0"/>
                            <a:ea typeface="宋体" panose="02010600030101010101" pitchFamily="2" charset="-122"/>
                            <a:cs typeface="宋体" panose="02010600030101010101" pitchFamily="2" charset="-122"/>
                          </a:rPr>
                          <m:t>1</m:t>
                        </m:r>
                      </m:num>
                      <m:den>
                        <m:rad>
                          <m:radPr>
                            <m:degHide m:val="on"/>
                            <m:ctrlPr>
                              <a:rPr lang="zh-CN" altLang="zh-CN" i="1">
                                <a:effectLst/>
                                <a:latin typeface="Cambria Math" panose="02040503050406030204" pitchFamily="18" charset="0"/>
                                <a:ea typeface="Cambria Math" panose="02040503050406030204" pitchFamily="18" charset="0"/>
                                <a:cs typeface="宋体" panose="02010600030101010101" pitchFamily="2" charset="-122"/>
                              </a:rPr>
                            </m:ctrlPr>
                          </m:radPr>
                          <m:deg/>
                          <m:e>
                            <m:r>
                              <a:rPr lang="en-US" altLang="zh-CN" i="1">
                                <a:effectLst/>
                                <a:latin typeface="Cambria Math" panose="02040503050406030204" pitchFamily="18" charset="0"/>
                                <a:ea typeface="宋体" panose="02010600030101010101" pitchFamily="2" charset="-122"/>
                                <a:cs typeface="宋体" panose="02010600030101010101" pitchFamily="2" charset="-122"/>
                              </a:rPr>
                              <m:t>2</m:t>
                            </m:r>
                            <m:r>
                              <a:rPr lang="en-US" altLang="zh-CN" i="1">
                                <a:effectLst/>
                                <a:latin typeface="Cambria Math" panose="02040503050406030204" pitchFamily="18" charset="0"/>
                                <a:ea typeface="宋体" panose="02010600030101010101" pitchFamily="2" charset="-122"/>
                                <a:cs typeface="宋体" panose="02010600030101010101" pitchFamily="2" charset="-122"/>
                              </a:rPr>
                              <m:t>𝜋</m:t>
                            </m:r>
                          </m:e>
                        </m:rad>
                      </m:den>
                    </m:f>
                    <m:nary>
                      <m:naryPr>
                        <m:limLoc m:val="subSup"/>
                        <m:ctrlPr>
                          <a:rPr lang="zh-CN" altLang="zh-CN" i="1">
                            <a:effectLst/>
                            <a:latin typeface="Cambria Math" panose="02040503050406030204" pitchFamily="18" charset="0"/>
                            <a:ea typeface="Cambria Math" panose="02040503050406030204" pitchFamily="18" charset="0"/>
                            <a:cs typeface="宋体" panose="02010600030101010101" pitchFamily="2" charset="-122"/>
                          </a:rPr>
                        </m:ctrlPr>
                      </m:naryPr>
                      <m:sub>
                        <m:r>
                          <a:rPr lang="en-US" altLang="zh-CN" i="1">
                            <a:effectLst/>
                            <a:latin typeface="Cambria Math" panose="02040503050406030204" pitchFamily="18" charset="0"/>
                            <a:ea typeface="宋体" panose="02010600030101010101" pitchFamily="2" charset="-122"/>
                            <a:cs typeface="宋体" panose="02010600030101010101" pitchFamily="2" charset="-122"/>
                          </a:rPr>
                          <m:t>−∞</m:t>
                        </m:r>
                      </m:sub>
                      <m:sup>
                        <m:r>
                          <a:rPr lang="en-US" altLang="zh-CN" i="1">
                            <a:effectLst/>
                            <a:latin typeface="Cambria Math" panose="02040503050406030204" pitchFamily="18" charset="0"/>
                            <a:ea typeface="宋体" panose="02010600030101010101" pitchFamily="2" charset="-122"/>
                            <a:cs typeface="宋体" panose="02010600030101010101" pitchFamily="2" charset="-122"/>
                          </a:rPr>
                          <m:t>+∞</m:t>
                        </m:r>
                      </m:sup>
                      <m:e>
                        <m:r>
                          <a:rPr lang="en-US" altLang="zh-CN" i="1">
                            <a:effectLst/>
                            <a:latin typeface="Cambria Math" panose="02040503050406030204" pitchFamily="18" charset="0"/>
                            <a:ea typeface="宋体" panose="02010600030101010101" pitchFamily="2" charset="-122"/>
                            <a:cs typeface="宋体" panose="02010600030101010101" pitchFamily="2" charset="-122"/>
                          </a:rPr>
                          <m:t>𝑔</m:t>
                        </m:r>
                        <m:r>
                          <a:rPr lang="en-US" altLang="zh-CN" i="1">
                            <a:effectLst/>
                            <a:latin typeface="Cambria Math" panose="02040503050406030204" pitchFamily="18" charset="0"/>
                            <a:ea typeface="宋体" panose="02010600030101010101" pitchFamily="2" charset="-122"/>
                            <a:cs typeface="宋体" panose="02010600030101010101" pitchFamily="2" charset="-122"/>
                          </a:rPr>
                          <m:t>(</m:t>
                        </m:r>
                        <m:r>
                          <a:rPr lang="en-US" altLang="zh-CN" i="1">
                            <a:effectLst/>
                            <a:latin typeface="Cambria Math" panose="02040503050406030204" pitchFamily="18" charset="0"/>
                            <a:ea typeface="宋体" panose="02010600030101010101" pitchFamily="2" charset="-122"/>
                            <a:cs typeface="宋体" panose="02010600030101010101" pitchFamily="2" charset="-122"/>
                          </a:rPr>
                          <m:t>𝛼</m:t>
                        </m:r>
                        <m:r>
                          <a:rPr lang="en-US" altLang="zh-CN" i="1">
                            <a:effectLst/>
                            <a:latin typeface="Cambria Math" panose="02040503050406030204" pitchFamily="18" charset="0"/>
                            <a:ea typeface="宋体" panose="02010600030101010101" pitchFamily="2" charset="-122"/>
                            <a:cs typeface="宋体" panose="02010600030101010101" pitchFamily="2" charset="-122"/>
                          </a:rPr>
                          <m:t>)</m:t>
                        </m:r>
                        <m:sSup>
                          <m:sSupPr>
                            <m:ctrlPr>
                              <a:rPr lang="zh-CN" altLang="zh-CN" i="1">
                                <a:effectLst/>
                                <a:latin typeface="Cambria Math" panose="02040503050406030204" pitchFamily="18" charset="0"/>
                                <a:ea typeface="Cambria Math" panose="02040503050406030204" pitchFamily="18" charset="0"/>
                                <a:cs typeface="宋体" panose="02010600030101010101" pitchFamily="2" charset="-122"/>
                              </a:rPr>
                            </m:ctrlPr>
                          </m:sSupPr>
                          <m:e>
                            <m:r>
                              <a:rPr lang="en-US" altLang="zh-CN" i="1">
                                <a:effectLst/>
                                <a:latin typeface="Cambria Math" panose="02040503050406030204" pitchFamily="18" charset="0"/>
                                <a:ea typeface="宋体" panose="02010600030101010101" pitchFamily="2" charset="-122"/>
                                <a:cs typeface="宋体" panose="02010600030101010101" pitchFamily="2" charset="-122"/>
                              </a:rPr>
                              <m:t>𝑒</m:t>
                            </m:r>
                          </m:e>
                          <m:sup>
                            <m:r>
                              <a:rPr lang="en-US" altLang="zh-CN" i="1">
                                <a:effectLst/>
                                <a:latin typeface="Cambria Math" panose="02040503050406030204" pitchFamily="18" charset="0"/>
                                <a:ea typeface="宋体" panose="02010600030101010101" pitchFamily="2" charset="-122"/>
                                <a:cs typeface="宋体" panose="02010600030101010101" pitchFamily="2" charset="-122"/>
                              </a:rPr>
                              <m:t>𝑖</m:t>
                            </m:r>
                            <m:r>
                              <a:rPr lang="en-US" altLang="zh-CN" i="1">
                                <a:effectLst/>
                                <a:latin typeface="Cambria Math" panose="02040503050406030204" pitchFamily="18" charset="0"/>
                                <a:ea typeface="宋体" panose="02010600030101010101" pitchFamily="2" charset="-122"/>
                                <a:cs typeface="宋体" panose="02010600030101010101" pitchFamily="2" charset="-122"/>
                              </a:rPr>
                              <m:t>𝛼</m:t>
                            </m:r>
                            <m:r>
                              <a:rPr lang="en-US" altLang="zh-CN" i="1">
                                <a:effectLst/>
                                <a:latin typeface="Cambria Math" panose="02040503050406030204" pitchFamily="18" charset="0"/>
                                <a:ea typeface="宋体" panose="02010600030101010101" pitchFamily="2" charset="-122"/>
                                <a:cs typeface="宋体" panose="02010600030101010101" pitchFamily="2" charset="-122"/>
                              </a:rPr>
                              <m:t>𝑥</m:t>
                            </m:r>
                          </m:sup>
                        </m:sSup>
                        <m:r>
                          <a:rPr lang="en-US" altLang="zh-CN" i="1">
                            <a:effectLst/>
                            <a:latin typeface="Cambria Math" panose="02040503050406030204" pitchFamily="18" charset="0"/>
                            <a:ea typeface="宋体" panose="02010600030101010101" pitchFamily="2" charset="-122"/>
                            <a:cs typeface="宋体" panose="02010600030101010101" pitchFamily="2" charset="-122"/>
                          </a:rPr>
                          <m:t>𝑑</m:t>
                        </m:r>
                        <m:r>
                          <a:rPr lang="en-US" altLang="zh-CN" i="1">
                            <a:effectLst/>
                            <a:latin typeface="Cambria Math" panose="02040503050406030204" pitchFamily="18" charset="0"/>
                            <a:ea typeface="宋体" panose="02010600030101010101" pitchFamily="2" charset="-122"/>
                            <a:cs typeface="宋体" panose="02010600030101010101" pitchFamily="2" charset="-122"/>
                          </a:rPr>
                          <m:t>𝛼</m:t>
                        </m:r>
                      </m:e>
                    </m:nary>
                  </m:oMath>
                </a14:m>
                <a:r>
                  <a:rPr lang="zh-CN" altLang="zh-CN" dirty="0">
                    <a:effectLst/>
                    <a:latin typeface="宋体" panose="02010600030101010101" pitchFamily="2" charset="-122"/>
                    <a:ea typeface="宋体" panose="02010600030101010101" pitchFamily="2" charset="-122"/>
                    <a:cs typeface="宋体" panose="02010600030101010101" pitchFamily="2" charset="-122"/>
                  </a:rPr>
                  <a:t>（</a:t>
                </a:r>
                <a:r>
                  <a:rPr lang="en-US" altLang="zh-CN" dirty="0">
                    <a:effectLst/>
                    <a:latin typeface="宋体" panose="02010600030101010101" pitchFamily="2" charset="-122"/>
                    <a:ea typeface="宋体" panose="02010600030101010101" pitchFamily="2" charset="-122"/>
                    <a:cs typeface="宋体" panose="02010600030101010101" pitchFamily="2" charset="-122"/>
                  </a:rPr>
                  <a:t>2</a:t>
                </a:r>
                <a:r>
                  <a:rPr lang="zh-CN" altLang="zh-CN" dirty="0">
                    <a:effectLst/>
                    <a:latin typeface="宋体" panose="02010600030101010101" pitchFamily="2" charset="-122"/>
                    <a:ea typeface="宋体" panose="02010600030101010101" pitchFamily="2" charset="-122"/>
                    <a:cs typeface="宋体" panose="02010600030101010101" pitchFamily="2" charset="-122"/>
                  </a:rPr>
                  <a:t>）。好，现在看起来顺溜很多了。式子（</a:t>
                </a:r>
                <a:r>
                  <a:rPr lang="en-US" altLang="zh-CN" dirty="0">
                    <a:effectLst/>
                    <a:latin typeface="宋体" panose="02010600030101010101" pitchFamily="2" charset="-122"/>
                    <a:ea typeface="宋体" panose="02010600030101010101" pitchFamily="2" charset="-122"/>
                    <a:cs typeface="宋体" panose="02010600030101010101" pitchFamily="2" charset="-122"/>
                  </a:rPr>
                  <a:t>1</a:t>
                </a:r>
                <a:r>
                  <a:rPr lang="zh-CN" altLang="zh-CN" dirty="0">
                    <a:effectLst/>
                    <a:latin typeface="宋体" panose="02010600030101010101" pitchFamily="2" charset="-122"/>
                    <a:ea typeface="宋体" panose="02010600030101010101" pitchFamily="2" charset="-122"/>
                    <a:cs typeface="宋体" panose="02010600030101010101" pitchFamily="2" charset="-122"/>
                  </a:rPr>
                  <a:t>）就是所谓的傅立叶变换，而式子（</a:t>
                </a:r>
                <a:r>
                  <a:rPr lang="en-US" altLang="zh-CN" dirty="0">
                    <a:effectLst/>
                    <a:latin typeface="宋体" panose="02010600030101010101" pitchFamily="2" charset="-122"/>
                    <a:ea typeface="宋体" panose="02010600030101010101" pitchFamily="2" charset="-122"/>
                    <a:cs typeface="宋体" panose="02010600030101010101" pitchFamily="2" charset="-122"/>
                  </a:rPr>
                  <a:t>2</a:t>
                </a:r>
                <a:r>
                  <a:rPr lang="zh-CN" altLang="zh-CN" dirty="0">
                    <a:effectLst/>
                    <a:latin typeface="宋体" panose="02010600030101010101" pitchFamily="2" charset="-122"/>
                    <a:ea typeface="宋体" panose="02010600030101010101" pitchFamily="2" charset="-122"/>
                    <a:cs typeface="宋体" panose="02010600030101010101" pitchFamily="2" charset="-122"/>
                  </a:rPr>
                  <a:t>）是傅立叶逆变换。所以，原来的式子首先做了一次傅立叶变换，然后再做一次傅立叶逆变换，自然回到原来的</a:t>
                </a:r>
                <a14:m>
                  <m:oMath xmlns:m="http://schemas.openxmlformats.org/officeDocument/2006/math">
                    <m:r>
                      <a:rPr lang="en-US" altLang="zh-CN" i="1">
                        <a:effectLst/>
                        <a:latin typeface="Cambria Math" panose="02040503050406030204" pitchFamily="18" charset="0"/>
                        <a:ea typeface="宋体" panose="02010600030101010101" pitchFamily="2" charset="-122"/>
                        <a:cs typeface="宋体" panose="02010600030101010101" pitchFamily="2" charset="-122"/>
                      </a:rPr>
                      <m:t>𝑓</m:t>
                    </m:r>
                    <m:d>
                      <m:dPr>
                        <m:ctrlPr>
                          <a:rPr lang="zh-CN" altLang="zh-CN" i="1">
                            <a:effectLst/>
                            <a:latin typeface="Cambria Math" panose="02040503050406030204" pitchFamily="18" charset="0"/>
                            <a:ea typeface="Cambria Math" panose="02040503050406030204" pitchFamily="18" charset="0"/>
                            <a:cs typeface="宋体" panose="02010600030101010101" pitchFamily="2" charset="-122"/>
                          </a:rPr>
                        </m:ctrlPr>
                      </m:dPr>
                      <m:e>
                        <m:r>
                          <a:rPr lang="en-US" altLang="zh-CN" i="1">
                            <a:effectLst/>
                            <a:latin typeface="Cambria Math" panose="02040503050406030204" pitchFamily="18" charset="0"/>
                            <a:ea typeface="宋体" panose="02010600030101010101" pitchFamily="2" charset="-122"/>
                            <a:cs typeface="宋体" panose="02010600030101010101" pitchFamily="2" charset="-122"/>
                          </a:rPr>
                          <m:t>𝑥</m:t>
                        </m:r>
                      </m:e>
                    </m:d>
                  </m:oMath>
                </a14:m>
                <a:r>
                  <a:rPr lang="zh-CN" altLang="zh-CN" dirty="0">
                    <a:effectLst/>
                    <a:latin typeface="宋体" panose="02010600030101010101" pitchFamily="2" charset="-122"/>
                    <a:ea typeface="宋体" panose="02010600030101010101" pitchFamily="2" charset="-122"/>
                    <a:cs typeface="宋体" panose="02010600030101010101" pitchFamily="2" charset="-122"/>
                  </a:rPr>
                  <a:t>。</a:t>
                </a:r>
              </a:p>
            </p:txBody>
          </p:sp>
        </mc:Choice>
        <mc:Fallback xmlns="">
          <p:sp>
            <p:nvSpPr>
              <p:cNvPr id="6" name="文本框 5">
                <a:extLst>
                  <a:ext uri="{FF2B5EF4-FFF2-40B4-BE49-F238E27FC236}">
                    <a16:creationId xmlns:a16="http://schemas.microsoft.com/office/drawing/2014/main" id="{C90CDAA2-73DA-4F0E-80B2-99C3DD413705}"/>
                  </a:ext>
                </a:extLst>
              </p:cNvPr>
              <p:cNvSpPr txBox="1">
                <a:spLocks noRot="1" noChangeAspect="1" noMove="1" noResize="1" noEditPoints="1" noAdjustHandles="1" noChangeArrowheads="1" noChangeShapeType="1" noTextEdit="1"/>
              </p:cNvSpPr>
              <p:nvPr/>
            </p:nvSpPr>
            <p:spPr>
              <a:xfrm>
                <a:off x="452927" y="1508141"/>
                <a:ext cx="11391544" cy="4254113"/>
              </a:xfrm>
              <a:prstGeom prst="rect">
                <a:avLst/>
              </a:prstGeom>
              <a:blipFill>
                <a:blip r:embed="rId3"/>
                <a:stretch>
                  <a:fillRect l="-428" t="-1146" r="-2515" b="-4011"/>
                </a:stretch>
              </a:blipFill>
            </p:spPr>
            <p:txBody>
              <a:bodyPr/>
              <a:lstStyle/>
              <a:p>
                <a:r>
                  <a:rPr lang="zh-CN" altLang="en-US">
                    <a:noFill/>
                  </a:rPr>
                  <a:t> </a:t>
                </a:r>
              </a:p>
            </p:txBody>
          </p:sp>
        </mc:Fallback>
      </mc:AlternateContent>
    </p:spTree>
  </p:cSld>
  <p:clrMapOvr>
    <a:masterClrMapping/>
  </p:clrMapOvr>
  <p:transition spd="slow" advClick="0">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a:xfrm>
            <a:off x="771539" y="344160"/>
            <a:ext cx="5951537" cy="686239"/>
          </a:xfrm>
        </p:spPr>
        <p:txBody>
          <a:bodyPr>
            <a:normAutofit/>
          </a:bodyPr>
          <a:lstStyle/>
          <a:p>
            <a:pPr algn="l">
              <a:buClrTx/>
              <a:buSzTx/>
            </a:pPr>
            <a:r>
              <a:rPr lang="zh-CN" altLang="en-US" sz="2800" dirty="0">
                <a:solidFill>
                  <a:srgbClr val="202020"/>
                </a:solidFill>
                <a:latin typeface="微软雅黑" panose="020B0503020204020204" pitchFamily="34" charset="-122"/>
                <a:ea typeface="微软雅黑" panose="020B0503020204020204" pitchFamily="34" charset="-122"/>
              </a:rPr>
              <a:t>总结</a:t>
            </a:r>
          </a:p>
        </p:txBody>
      </p:sp>
      <p:sp>
        <p:nvSpPr>
          <p:cNvPr id="100" name="文本框 99"/>
          <p:cNvSpPr txBox="1"/>
          <p:nvPr/>
        </p:nvSpPr>
        <p:spPr>
          <a:xfrm>
            <a:off x="659130" y="1661795"/>
            <a:ext cx="4852907" cy="4116191"/>
          </a:xfrm>
          <a:prstGeom prst="rect">
            <a:avLst/>
          </a:prstGeom>
          <a:noFill/>
          <a:ln w="9525">
            <a:noFill/>
          </a:ln>
        </p:spPr>
        <p:txBody>
          <a:bodyPr wrap="square">
            <a:spAutoFit/>
          </a:bodyPr>
          <a:lstStyle/>
          <a:p>
            <a:pPr indent="0">
              <a:lnSpc>
                <a:spcPct val="150000"/>
              </a:lnSpc>
            </a:pPr>
            <a:r>
              <a:rPr lang="zh-CN" sz="1600" b="0" dirty="0">
                <a:ea typeface="微软雅黑" panose="020B0503020204020204" pitchFamily="34" charset="-122"/>
              </a:rPr>
              <a:t>首先，傅立叶级数是针对周期信号的，展开后如果把每一项画在图上，就是所谓的频谱图，从频谱图上可以看到，每根“谱线”对应一个频率点，高度由前面探讨的系数的大小决定。这个傅立叶级数的频谱图是离散的。接下来，傅立叶变换是通过把傅立叶级数中周期函数的周期T进行拓延，当周期变为无限大，那么自然就是非周期函数。拓延后，原来的求和也会变成积分。所以，傅立叶变换的形式是积分形式而不再是求和形式。同时变换后的结果也不再是离散的一根根的谱线，而变成了一个连续的函数。</a:t>
            </a:r>
            <a:endParaRPr lang="zh-CN" altLang="en-US" sz="1600" dirty="0"/>
          </a:p>
        </p:txBody>
      </p:sp>
      <p:pic>
        <p:nvPicPr>
          <p:cNvPr id="112" name="图片 112" descr="preview"/>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a:xfrm>
            <a:off x="5569629" y="1824087"/>
            <a:ext cx="5971372" cy="3705041"/>
          </a:xfrm>
          <a:prstGeom prst="rect">
            <a:avLst/>
          </a:prstGeom>
          <a:noFill/>
          <a:ln>
            <a:solidFill>
              <a:schemeClr val="bg1">
                <a:lumMod val="65000"/>
              </a:schemeClr>
            </a:solidFill>
          </a:ln>
        </p:spPr>
      </p:pic>
      <p:sp>
        <p:nvSpPr>
          <p:cNvPr id="4" name="文本框 3"/>
          <p:cNvSpPr txBox="1"/>
          <p:nvPr/>
        </p:nvSpPr>
        <p:spPr>
          <a:xfrm>
            <a:off x="6817746" y="5614505"/>
            <a:ext cx="3885565" cy="460375"/>
          </a:xfrm>
          <a:prstGeom prst="rect">
            <a:avLst/>
          </a:prstGeom>
          <a:noFill/>
          <a:ln w="9525">
            <a:noFill/>
          </a:ln>
        </p:spPr>
        <p:txBody>
          <a:bodyPr wrap="square">
            <a:spAutoFit/>
          </a:bodyPr>
          <a:lstStyle/>
          <a:p>
            <a:pPr algn="ctr">
              <a:lnSpc>
                <a:spcPct val="150000"/>
              </a:lnSpc>
              <a:buClrTx/>
              <a:buSzTx/>
              <a:buFontTx/>
            </a:pPr>
            <a:r>
              <a:rPr lang="zh-CN" sz="1600" b="0">
                <a:ea typeface="微软雅黑" panose="020B0503020204020204" pitchFamily="34" charset="-122"/>
              </a:rPr>
              <a:t>图: 傅立叶级数和傅立叶变换的不同</a:t>
            </a:r>
            <a:endParaRPr lang="zh-CN" sz="1600">
              <a:ea typeface="微软雅黑" panose="020B0503020204020204" pitchFamily="34" charset="-122"/>
            </a:endParaRPr>
          </a:p>
        </p:txBody>
      </p:sp>
    </p:spTree>
  </p:cSld>
  <p:clrMapOvr>
    <a:masterClrMapping/>
  </p:clrMapOvr>
  <p:transition spd="slow" advClick="0">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a:xfrm>
            <a:off x="771539" y="344160"/>
            <a:ext cx="5951537" cy="686239"/>
          </a:xfrm>
        </p:spPr>
        <p:txBody>
          <a:bodyPr>
            <a:normAutofit/>
          </a:bodyPr>
          <a:lstStyle/>
          <a:p>
            <a:pPr algn="l">
              <a:buClrTx/>
              <a:buSzTx/>
            </a:pPr>
            <a:r>
              <a:rPr lang="en-US" sz="2800" dirty="0">
                <a:solidFill>
                  <a:srgbClr val="202020"/>
                </a:solidFill>
                <a:latin typeface="微软雅黑" panose="020B0503020204020204" pitchFamily="34" charset="-122"/>
                <a:ea typeface="微软雅黑" panose="020B0503020204020204" pitchFamily="34" charset="-122"/>
              </a:rPr>
              <a:t>2.11.4 快速傅立叶变换</a:t>
            </a:r>
          </a:p>
        </p:txBody>
      </p:sp>
      <p:sp>
        <p:nvSpPr>
          <p:cNvPr id="100" name="文本框 99"/>
          <p:cNvSpPr txBox="1"/>
          <p:nvPr/>
        </p:nvSpPr>
        <p:spPr>
          <a:xfrm>
            <a:off x="771525" y="1376045"/>
            <a:ext cx="10623550" cy="1568450"/>
          </a:xfrm>
          <a:prstGeom prst="rect">
            <a:avLst/>
          </a:prstGeom>
          <a:noFill/>
          <a:ln w="9525">
            <a:noFill/>
          </a:ln>
        </p:spPr>
        <p:txBody>
          <a:bodyPr wrap="square">
            <a:spAutoFit/>
          </a:bodyPr>
          <a:lstStyle/>
          <a:p>
            <a:pPr indent="266700">
              <a:lnSpc>
                <a:spcPct val="150000"/>
              </a:lnSpc>
            </a:pPr>
            <a:r>
              <a:rPr lang="zh-CN" sz="1600" b="0" dirty="0">
                <a:ea typeface="微软雅黑" panose="020B0503020204020204" pitchFamily="34" charset="-122"/>
              </a:rPr>
              <a:t>快速傅立叶变换也简称为FFT，它不是什么基于傅立叶变换的新版本，纯粹是数学层面的技术，使得傅立叶计算更加快速，能被计算机更容易的计算。在做FFT之前，我们先要介绍一下离散傅立叶变换，因为在计算机系统中，我们不可能处理连续的信号，正如前面ADC的环节，我们会把一个现实的连续信号按照采样率和采样精度转换成离散的数字信号。因此，原始的傅立叶变换是无法直接拿来处理离散数字信号的。</a:t>
            </a:r>
            <a:endParaRPr lang="zh-CN" altLang="en-US" sz="1600" dirty="0"/>
          </a:p>
        </p:txBody>
      </p:sp>
      <p:pic>
        <p:nvPicPr>
          <p:cNvPr id="215" name="图片 215"/>
          <p:cNvPicPr>
            <a:picLocks noChangeAspect="1"/>
          </p:cNvPicPr>
          <p:nvPr/>
        </p:nvPicPr>
        <p:blipFill>
          <a:blip r:embed="rId3"/>
          <a:stretch>
            <a:fillRect/>
          </a:stretch>
        </p:blipFill>
        <p:spPr>
          <a:xfrm>
            <a:off x="2059940" y="3413760"/>
            <a:ext cx="7189470" cy="2637155"/>
          </a:xfrm>
          <a:prstGeom prst="rect">
            <a:avLst/>
          </a:prstGeom>
        </p:spPr>
      </p:pic>
      <p:sp>
        <p:nvSpPr>
          <p:cNvPr id="4" name="文本框 3"/>
          <p:cNvSpPr txBox="1"/>
          <p:nvPr/>
        </p:nvSpPr>
        <p:spPr>
          <a:xfrm>
            <a:off x="3114675" y="6278880"/>
            <a:ext cx="5080000" cy="337185"/>
          </a:xfrm>
          <a:prstGeom prst="rect">
            <a:avLst/>
          </a:prstGeom>
          <a:noFill/>
          <a:ln w="9525">
            <a:noFill/>
          </a:ln>
        </p:spPr>
        <p:txBody>
          <a:bodyPr wrap="square">
            <a:spAutoFit/>
          </a:bodyPr>
          <a:lstStyle/>
          <a:p>
            <a:pPr indent="0" algn="ctr"/>
            <a:r>
              <a:rPr lang="zh-CN" sz="1600" b="0">
                <a:ea typeface="微软雅黑" panose="020B0503020204020204" pitchFamily="34" charset="-122"/>
              </a:rPr>
              <a:t>图:  连续信号被转换成离散数字信号</a:t>
            </a:r>
            <a:endParaRPr lang="zh-CN" sz="1600">
              <a:ea typeface="微软雅黑" panose="020B0503020204020204" pitchFamily="34" charset="-122"/>
            </a:endParaRPr>
          </a:p>
        </p:txBody>
      </p:sp>
    </p:spTree>
  </p:cSld>
  <p:clrMapOvr>
    <a:masterClrMapping/>
  </p:clrMapOvr>
  <p:transition spd="slow" advClick="0">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a:xfrm>
            <a:off x="771539" y="344160"/>
            <a:ext cx="5951537" cy="686239"/>
          </a:xfrm>
        </p:spPr>
        <p:txBody>
          <a:bodyPr>
            <a:normAutofit/>
          </a:bodyPr>
          <a:lstStyle/>
          <a:p>
            <a:pPr algn="l">
              <a:buClrTx/>
              <a:buSzTx/>
            </a:pPr>
            <a:r>
              <a:rPr lang="en-US" sz="2800" dirty="0">
                <a:solidFill>
                  <a:srgbClr val="202020"/>
                </a:solidFill>
                <a:latin typeface="微软雅黑" panose="020B0503020204020204" pitchFamily="34" charset="-122"/>
                <a:ea typeface="微软雅黑" panose="020B0503020204020204" pitchFamily="34" charset="-122"/>
                <a:sym typeface="+mn-ea"/>
              </a:rPr>
              <a:t>2.11.4 </a:t>
            </a:r>
            <a:r>
              <a:rPr lang="zh-CN" altLang="en-US" sz="2800" dirty="0">
                <a:solidFill>
                  <a:srgbClr val="202020"/>
                </a:solidFill>
                <a:latin typeface="微软雅黑" panose="020B0503020204020204" pitchFamily="34" charset="-122"/>
                <a:ea typeface="微软雅黑" panose="020B0503020204020204" pitchFamily="34" charset="-122"/>
                <a:sym typeface="+mn-ea"/>
              </a:rPr>
              <a:t>离散</a:t>
            </a:r>
            <a:r>
              <a:rPr lang="en-US" sz="2800" dirty="0" err="1">
                <a:solidFill>
                  <a:srgbClr val="202020"/>
                </a:solidFill>
                <a:latin typeface="微软雅黑" panose="020B0503020204020204" pitchFamily="34" charset="-122"/>
                <a:ea typeface="微软雅黑" panose="020B0503020204020204" pitchFamily="34" charset="-122"/>
                <a:sym typeface="+mn-ea"/>
              </a:rPr>
              <a:t>傅立叶变换</a:t>
            </a:r>
            <a:endParaRPr lang="en-US" sz="2800" dirty="0">
              <a:solidFill>
                <a:srgbClr val="202020"/>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49D2041C-4099-463F-9849-B50A48A49FAB}"/>
                  </a:ext>
                </a:extLst>
              </p:cNvPr>
              <p:cNvSpPr txBox="1"/>
              <p:nvPr/>
            </p:nvSpPr>
            <p:spPr>
              <a:xfrm>
                <a:off x="4041829" y="2754844"/>
                <a:ext cx="4685232" cy="446148"/>
              </a:xfrm>
              <a:prstGeom prst="rect">
                <a:avLst/>
              </a:prstGeom>
              <a:noFill/>
            </p:spPr>
            <p:txBody>
              <a:bodyPr wrap="square">
                <a:spAutoFit/>
              </a:bodyPr>
              <a:lstStyle/>
              <a:p>
                <a14:m>
                  <m:oMath xmlns:m="http://schemas.openxmlformats.org/officeDocument/2006/math">
                    <m:r>
                      <a:rPr lang="en-US" altLang="zh-CN" sz="1600" i="1" kern="0" smtClean="0">
                        <a:effectLst/>
                        <a:latin typeface="Cambria Math" panose="02040503050406030204" pitchFamily="18" charset="0"/>
                        <a:ea typeface="宋体" panose="02010600030101010101" pitchFamily="2" charset="-122"/>
                        <a:cs typeface="宋体" panose="02010600030101010101" pitchFamily="2" charset="-122"/>
                      </a:rPr>
                      <m:t>𝑔</m:t>
                    </m:r>
                    <m:r>
                      <a:rPr lang="en-US" altLang="zh-CN" sz="1600" i="1" kern="0" smtClean="0">
                        <a:effectLst/>
                        <a:latin typeface="Cambria Math" panose="02040503050406030204" pitchFamily="18" charset="0"/>
                        <a:ea typeface="宋体" panose="02010600030101010101" pitchFamily="2" charset="-122"/>
                        <a:cs typeface="宋体" panose="02010600030101010101" pitchFamily="2" charset="-122"/>
                      </a:rPr>
                      <m:t>[</m:t>
                    </m:r>
                    <m:r>
                      <a:rPr lang="en-US" altLang="zh-CN" sz="1600" i="1" kern="0" smtClean="0">
                        <a:effectLst/>
                        <a:latin typeface="Cambria Math" panose="02040503050406030204" pitchFamily="18" charset="0"/>
                        <a:ea typeface="宋体" panose="02010600030101010101" pitchFamily="2" charset="-122"/>
                        <a:cs typeface="宋体" panose="02010600030101010101" pitchFamily="2" charset="-122"/>
                      </a:rPr>
                      <m:t>𝑘</m:t>
                    </m:r>
                    <m:r>
                      <a:rPr lang="en-US" altLang="zh-CN" sz="1600" i="1" kern="0" smtClean="0">
                        <a:effectLst/>
                        <a:latin typeface="Cambria Math" panose="02040503050406030204" pitchFamily="18" charset="0"/>
                        <a:ea typeface="宋体" panose="02010600030101010101" pitchFamily="2" charset="-122"/>
                        <a:cs typeface="宋体" panose="02010600030101010101" pitchFamily="2" charset="-122"/>
                      </a:rPr>
                      <m:t>]=</m:t>
                    </m:r>
                    <m:nary>
                      <m:naryPr>
                        <m:chr m:val="∑"/>
                        <m:limLoc m:val="undOvr"/>
                        <m:ctrlPr>
                          <a:rPr lang="zh-CN" altLang="zh-CN" sz="1600" i="1">
                            <a:effectLst/>
                            <a:latin typeface="Cambria Math" panose="02040503050406030204" pitchFamily="18" charset="0"/>
                            <a:ea typeface="Cambria Math" panose="02040503050406030204" pitchFamily="18" charset="0"/>
                          </a:rPr>
                        </m:ctrlPr>
                      </m:naryPr>
                      <m:sub>
                        <m:r>
                          <a:rPr lang="en-US" altLang="zh-CN" sz="1600" i="1" kern="0">
                            <a:effectLst/>
                            <a:latin typeface="Cambria Math" panose="02040503050406030204" pitchFamily="18" charset="0"/>
                            <a:ea typeface="宋体" panose="02010600030101010101" pitchFamily="2" charset="-122"/>
                            <a:cs typeface="宋体" panose="02010600030101010101" pitchFamily="2" charset="-122"/>
                          </a:rPr>
                          <m:t>𝑛</m:t>
                        </m:r>
                        <m:r>
                          <a:rPr lang="en-US" altLang="zh-CN" sz="1600" i="1" kern="0">
                            <a:effectLst/>
                            <a:latin typeface="Cambria Math" panose="02040503050406030204" pitchFamily="18" charset="0"/>
                            <a:ea typeface="宋体" panose="02010600030101010101" pitchFamily="2" charset="-122"/>
                            <a:cs typeface="宋体" panose="02010600030101010101" pitchFamily="2" charset="-122"/>
                          </a:rPr>
                          <m:t>=0</m:t>
                        </m:r>
                      </m:sub>
                      <m:sup>
                        <m:r>
                          <a:rPr lang="en-US" altLang="zh-CN" sz="1600" i="1" kern="0">
                            <a:effectLst/>
                            <a:latin typeface="Cambria Math" panose="02040503050406030204" pitchFamily="18" charset="0"/>
                            <a:ea typeface="宋体" panose="02010600030101010101" pitchFamily="2" charset="-122"/>
                            <a:cs typeface="宋体" panose="02010600030101010101" pitchFamily="2" charset="-122"/>
                          </a:rPr>
                          <m:t>𝑁</m:t>
                        </m:r>
                        <m:r>
                          <a:rPr lang="en-US" altLang="zh-CN" sz="1600" i="1" kern="0">
                            <a:effectLst/>
                            <a:latin typeface="Cambria Math" panose="02040503050406030204" pitchFamily="18" charset="0"/>
                            <a:ea typeface="宋体" panose="02010600030101010101" pitchFamily="2" charset="-122"/>
                            <a:cs typeface="宋体" panose="02010600030101010101" pitchFamily="2" charset="-122"/>
                          </a:rPr>
                          <m:t>−1</m:t>
                        </m:r>
                      </m:sup>
                      <m:e>
                        <m:r>
                          <a:rPr lang="en-US" altLang="zh-CN" sz="1600" i="1" kern="0">
                            <a:effectLst/>
                            <a:latin typeface="Cambria Math" panose="02040503050406030204" pitchFamily="18" charset="0"/>
                            <a:ea typeface="宋体" panose="02010600030101010101" pitchFamily="2" charset="-122"/>
                            <a:cs typeface="宋体" panose="02010600030101010101" pitchFamily="2" charset="-122"/>
                          </a:rPr>
                          <m:t>𝑓</m:t>
                        </m:r>
                        <m:d>
                          <m:dPr>
                            <m:begChr m:val="["/>
                            <m:endChr m:val="]"/>
                            <m:ctrlPr>
                              <a:rPr lang="zh-CN" altLang="zh-CN" sz="1600" i="1">
                                <a:effectLst/>
                                <a:latin typeface="Cambria Math" panose="02040503050406030204" pitchFamily="18" charset="0"/>
                                <a:ea typeface="Cambria Math" panose="02040503050406030204" pitchFamily="18" charset="0"/>
                              </a:rPr>
                            </m:ctrlPr>
                          </m:dPr>
                          <m:e>
                            <m:r>
                              <a:rPr lang="en-US" altLang="zh-CN" sz="1600" i="1" kern="0">
                                <a:effectLst/>
                                <a:latin typeface="Cambria Math" panose="02040503050406030204" pitchFamily="18" charset="0"/>
                                <a:ea typeface="宋体" panose="02010600030101010101" pitchFamily="2" charset="-122"/>
                                <a:cs typeface="宋体" panose="02010600030101010101" pitchFamily="2" charset="-122"/>
                              </a:rPr>
                              <m:t>𝑛</m:t>
                            </m:r>
                          </m:e>
                        </m:d>
                        <m:sSup>
                          <m:sSupPr>
                            <m:ctrlPr>
                              <a:rPr lang="zh-CN" altLang="zh-CN" sz="1600" i="1">
                                <a:effectLst/>
                                <a:latin typeface="Cambria Math" panose="02040503050406030204" pitchFamily="18" charset="0"/>
                                <a:ea typeface="Cambria Math" panose="02040503050406030204" pitchFamily="18" charset="0"/>
                              </a:rPr>
                            </m:ctrlPr>
                          </m:sSupPr>
                          <m:e>
                            <m:r>
                              <a:rPr lang="en-US" altLang="zh-CN" sz="1600" i="1" kern="0">
                                <a:effectLst/>
                                <a:latin typeface="Cambria Math" panose="02040503050406030204" pitchFamily="18" charset="0"/>
                                <a:ea typeface="宋体" panose="02010600030101010101" pitchFamily="2" charset="-122"/>
                                <a:cs typeface="宋体" panose="02010600030101010101" pitchFamily="2" charset="-122"/>
                              </a:rPr>
                              <m:t>𝑒</m:t>
                            </m:r>
                          </m:e>
                          <m:sup>
                            <m:r>
                              <a:rPr lang="en-US" altLang="zh-CN" sz="1600" i="1" kern="0">
                                <a:effectLst/>
                                <a:latin typeface="Cambria Math" panose="02040503050406030204" pitchFamily="18" charset="0"/>
                                <a:ea typeface="宋体" panose="02010600030101010101" pitchFamily="2" charset="-122"/>
                                <a:cs typeface="宋体" panose="02010600030101010101" pitchFamily="2" charset="-122"/>
                              </a:rPr>
                              <m:t>−</m:t>
                            </m:r>
                            <m:r>
                              <a:rPr lang="en-US" altLang="zh-CN" sz="1600" i="1" kern="0">
                                <a:effectLst/>
                                <a:latin typeface="Cambria Math" panose="02040503050406030204" pitchFamily="18" charset="0"/>
                                <a:ea typeface="宋体" panose="02010600030101010101" pitchFamily="2" charset="-122"/>
                                <a:cs typeface="宋体" panose="02010600030101010101" pitchFamily="2" charset="-122"/>
                              </a:rPr>
                              <m:t>𝑖𝑘𝑛</m:t>
                            </m:r>
                            <m:r>
                              <a:rPr lang="en-US" altLang="zh-CN" sz="1600" i="1" kern="0">
                                <a:effectLst/>
                                <a:latin typeface="Cambria Math" panose="02040503050406030204" pitchFamily="18" charset="0"/>
                                <a:ea typeface="宋体" panose="02010600030101010101" pitchFamily="2" charset="-122"/>
                                <a:cs typeface="宋体" panose="02010600030101010101" pitchFamily="2" charset="-122"/>
                              </a:rPr>
                              <m:t>(</m:t>
                            </m:r>
                            <m:f>
                              <m:fPr>
                                <m:ctrlPr>
                                  <a:rPr lang="zh-CN" altLang="zh-CN" sz="1600" i="1">
                                    <a:effectLst/>
                                    <a:latin typeface="Cambria Math" panose="02040503050406030204" pitchFamily="18" charset="0"/>
                                    <a:ea typeface="Cambria Math" panose="02040503050406030204" pitchFamily="18" charset="0"/>
                                  </a:rPr>
                                </m:ctrlPr>
                              </m:fPr>
                              <m:num>
                                <m:r>
                                  <a:rPr lang="en-US" altLang="zh-CN" sz="1600" i="1" kern="0">
                                    <a:effectLst/>
                                    <a:latin typeface="Cambria Math" panose="02040503050406030204" pitchFamily="18" charset="0"/>
                                    <a:ea typeface="宋体" panose="02010600030101010101" pitchFamily="2" charset="-122"/>
                                    <a:cs typeface="宋体" panose="02010600030101010101" pitchFamily="2" charset="-122"/>
                                  </a:rPr>
                                  <m:t>2</m:t>
                                </m:r>
                                <m:r>
                                  <a:rPr lang="en-US" altLang="zh-CN" sz="1600" i="1" kern="0">
                                    <a:effectLst/>
                                    <a:latin typeface="Cambria Math" panose="02040503050406030204" pitchFamily="18" charset="0"/>
                                    <a:ea typeface="宋体" panose="02010600030101010101" pitchFamily="2" charset="-122"/>
                                    <a:cs typeface="宋体" panose="02010600030101010101" pitchFamily="2" charset="-122"/>
                                  </a:rPr>
                                  <m:t>𝜋</m:t>
                                </m:r>
                              </m:num>
                              <m:den>
                                <m:r>
                                  <a:rPr lang="en-US" altLang="zh-CN" sz="1600" i="1" kern="0">
                                    <a:effectLst/>
                                    <a:latin typeface="Cambria Math" panose="02040503050406030204" pitchFamily="18" charset="0"/>
                                    <a:ea typeface="宋体" panose="02010600030101010101" pitchFamily="2" charset="-122"/>
                                    <a:cs typeface="宋体" panose="02010600030101010101" pitchFamily="2" charset="-122"/>
                                  </a:rPr>
                                  <m:t>𝑁</m:t>
                                </m:r>
                              </m:den>
                            </m:f>
                            <m:r>
                              <a:rPr lang="en-US" altLang="zh-CN" sz="1600" i="1" kern="0">
                                <a:effectLst/>
                                <a:latin typeface="Cambria Math" panose="02040503050406030204" pitchFamily="18" charset="0"/>
                                <a:ea typeface="宋体" panose="02010600030101010101" pitchFamily="2" charset="-122"/>
                                <a:cs typeface="宋体" panose="02010600030101010101" pitchFamily="2" charset="-122"/>
                              </a:rPr>
                              <m:t>)</m:t>
                            </m:r>
                          </m:sup>
                        </m:sSup>
                        <m:r>
                          <a:rPr lang="zh-CN" altLang="zh-CN" sz="1600" i="1" kern="0">
                            <a:effectLst/>
                            <a:latin typeface="Cambria Math" panose="02040503050406030204" pitchFamily="18" charset="0"/>
                            <a:ea typeface="宋体" panose="02010600030101010101" pitchFamily="2" charset="-122"/>
                            <a:cs typeface="宋体" panose="02010600030101010101" pitchFamily="2" charset="-122"/>
                          </a:rPr>
                          <m:t>，其中</m:t>
                        </m:r>
                        <m:r>
                          <a:rPr lang="zh-CN" altLang="zh-CN" sz="1600" i="1" kern="0">
                            <a:effectLst/>
                            <a:latin typeface="Cambria Math" panose="02040503050406030204" pitchFamily="18" charset="0"/>
                            <a:ea typeface="Cambria Math" panose="02040503050406030204" pitchFamily="18" charset="0"/>
                            <a:cs typeface="宋体" panose="02010600030101010101" pitchFamily="2" charset="-122"/>
                          </a:rPr>
                          <m:t> </m:t>
                        </m:r>
                        <m:r>
                          <a:rPr lang="en-US" altLang="zh-CN" sz="1600" i="1" kern="0">
                            <a:effectLst/>
                            <a:latin typeface="Cambria Math" panose="02040503050406030204" pitchFamily="18" charset="0"/>
                            <a:ea typeface="Cambria Math" panose="02040503050406030204" pitchFamily="18" charset="0"/>
                            <a:cs typeface="宋体" panose="02010600030101010101" pitchFamily="2" charset="-122"/>
                          </a:rPr>
                          <m:t>𝑘</m:t>
                        </m:r>
                        <m:r>
                          <a:rPr lang="en-US" altLang="zh-CN" sz="1600" i="1" kern="0">
                            <a:effectLst/>
                            <a:latin typeface="Cambria Math" panose="02040503050406030204" pitchFamily="18" charset="0"/>
                            <a:ea typeface="Cambria Math" panose="02040503050406030204" pitchFamily="18" charset="0"/>
                            <a:cs typeface="宋体" panose="02010600030101010101" pitchFamily="2" charset="-122"/>
                          </a:rPr>
                          <m:t>,</m:t>
                        </m:r>
                        <m:r>
                          <a:rPr lang="en-US" altLang="zh-CN" sz="1600" i="1" kern="0">
                            <a:effectLst/>
                            <a:latin typeface="Cambria Math" panose="02040503050406030204" pitchFamily="18" charset="0"/>
                            <a:ea typeface="Cambria Math" panose="02040503050406030204" pitchFamily="18" charset="0"/>
                            <a:cs typeface="宋体" panose="02010600030101010101" pitchFamily="2" charset="-122"/>
                          </a:rPr>
                          <m:t>𝑛</m:t>
                        </m:r>
                        <m:r>
                          <a:rPr lang="en-US" altLang="zh-CN" sz="1600" i="1" kern="0">
                            <a:effectLst/>
                            <a:latin typeface="Cambria Math" panose="02040503050406030204" pitchFamily="18" charset="0"/>
                            <a:ea typeface="Cambria Math" panose="02040503050406030204" pitchFamily="18" charset="0"/>
                            <a:cs typeface="宋体" panose="02010600030101010101" pitchFamily="2" charset="-122"/>
                          </a:rPr>
                          <m:t>∈</m:t>
                        </m:r>
                      </m:e>
                    </m:nary>
                    <m:r>
                      <a:rPr lang="en-US" altLang="zh-CN" sz="1600" i="1" kern="0">
                        <a:effectLst/>
                        <a:latin typeface="Cambria Math" panose="02040503050406030204" pitchFamily="18" charset="0"/>
                        <a:ea typeface="宋体" panose="02010600030101010101" pitchFamily="2" charset="-122"/>
                        <a:cs typeface="宋体" panose="02010600030101010101" pitchFamily="2" charset="-122"/>
                      </a:rPr>
                      <m:t>{0,</m:t>
                    </m:r>
                    <m:r>
                      <a:rPr lang="en-US" altLang="zh-CN" sz="1600" i="1" kern="0">
                        <a:effectLst/>
                        <a:latin typeface="Cambria Math" panose="02040503050406030204" pitchFamily="18" charset="0"/>
                        <a:ea typeface="宋体" panose="02010600030101010101" pitchFamily="2" charset="-122"/>
                        <a:cs typeface="宋体" panose="02010600030101010101" pitchFamily="2" charset="-122"/>
                      </a:rPr>
                      <m:t>ℕ</m:t>
                    </m:r>
                  </m:oMath>
                </a14:m>
                <a:r>
                  <a:rPr lang="en-US" altLang="zh-CN" sz="1600" dirty="0"/>
                  <a:t>}</a:t>
                </a:r>
                <a:endParaRPr lang="zh-CN" altLang="en-US" sz="1600" dirty="0"/>
              </a:p>
            </p:txBody>
          </p:sp>
        </mc:Choice>
        <mc:Fallback xmlns="">
          <p:sp>
            <p:nvSpPr>
              <p:cNvPr id="12" name="文本框 11">
                <a:extLst>
                  <a:ext uri="{FF2B5EF4-FFF2-40B4-BE49-F238E27FC236}">
                    <a16:creationId xmlns:a16="http://schemas.microsoft.com/office/drawing/2014/main" id="{49D2041C-4099-463F-9849-B50A48A49FAB}"/>
                  </a:ext>
                </a:extLst>
              </p:cNvPr>
              <p:cNvSpPr txBox="1">
                <a:spLocks noRot="1" noChangeAspect="1" noMove="1" noResize="1" noEditPoints="1" noAdjustHandles="1" noChangeArrowheads="1" noChangeShapeType="1" noTextEdit="1"/>
              </p:cNvSpPr>
              <p:nvPr/>
            </p:nvSpPr>
            <p:spPr>
              <a:xfrm>
                <a:off x="4041829" y="2754844"/>
                <a:ext cx="4685232" cy="446148"/>
              </a:xfrm>
              <a:prstGeom prst="rect">
                <a:avLst/>
              </a:prstGeom>
              <a:blipFill>
                <a:blip r:embed="rId3"/>
                <a:stretch>
                  <a:fillRect t="-63014" b="-12602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1B5CF7BF-82AB-4E09-9AC6-460D3BADFD57}"/>
                  </a:ext>
                </a:extLst>
              </p:cNvPr>
              <p:cNvSpPr txBox="1"/>
              <p:nvPr/>
            </p:nvSpPr>
            <p:spPr>
              <a:xfrm>
                <a:off x="657506" y="1157328"/>
                <a:ext cx="10876987" cy="1813702"/>
              </a:xfrm>
              <a:prstGeom prst="rect">
                <a:avLst/>
              </a:prstGeom>
              <a:noFill/>
            </p:spPr>
            <p:txBody>
              <a:bodyPr wrap="square">
                <a:spAutoFit/>
              </a:bodyPr>
              <a:lstStyle/>
              <a:p>
                <a:pPr indent="266700"/>
                <a:r>
                  <a:rPr lang="zh-CN" altLang="zh-CN" sz="1600" dirty="0">
                    <a:effectLst/>
                    <a:latin typeface="宋体" panose="02010600030101010101" pitchFamily="2" charset="-122"/>
                    <a:ea typeface="宋体" panose="02010600030101010101" pitchFamily="2" charset="-122"/>
                    <a:cs typeface="宋体" panose="02010600030101010101" pitchFamily="2" charset="-122"/>
                  </a:rPr>
                  <a:t>接下来我们需要对傅立叶变换做些改造，以适应离散的数字信号。其实也非常直接，我们观察一下原来的傅立叶变换：</a:t>
                </a:r>
                <a14:m>
                  <m:oMath xmlns:m="http://schemas.openxmlformats.org/officeDocument/2006/math">
                    <m:r>
                      <a:rPr lang="en-US" altLang="zh-CN" sz="1600" i="1">
                        <a:effectLst/>
                        <a:latin typeface="Cambria Math" panose="02040503050406030204" pitchFamily="18" charset="0"/>
                        <a:ea typeface="宋体" panose="02010600030101010101" pitchFamily="2" charset="-122"/>
                        <a:cs typeface="宋体" panose="02010600030101010101" pitchFamily="2" charset="-122"/>
                      </a:rPr>
                      <m:t>𝑔</m:t>
                    </m:r>
                    <m:d>
                      <m:dPr>
                        <m:ctrlPr>
                          <a:rPr lang="zh-CN" altLang="zh-CN" sz="1600" i="1">
                            <a:effectLst/>
                            <a:latin typeface="Cambria Math" panose="02040503050406030204" pitchFamily="18" charset="0"/>
                            <a:ea typeface="Cambria Math" panose="02040503050406030204" pitchFamily="18" charset="0"/>
                            <a:cs typeface="宋体" panose="02010600030101010101" pitchFamily="2" charset="-122"/>
                          </a:rPr>
                        </m:ctrlPr>
                      </m:dPr>
                      <m:e>
                        <m:r>
                          <a:rPr lang="en-US" altLang="zh-CN" sz="1600" i="1">
                            <a:effectLst/>
                            <a:latin typeface="Cambria Math" panose="02040503050406030204" pitchFamily="18" charset="0"/>
                            <a:ea typeface="宋体" panose="02010600030101010101" pitchFamily="2" charset="-122"/>
                            <a:cs typeface="宋体" panose="02010600030101010101" pitchFamily="2" charset="-122"/>
                          </a:rPr>
                          <m:t>𝛼</m:t>
                        </m:r>
                      </m:e>
                    </m:d>
                    <m:r>
                      <a:rPr lang="en-US" altLang="zh-CN" sz="1600" i="1">
                        <a:effectLst/>
                        <a:latin typeface="Cambria Math" panose="02040503050406030204" pitchFamily="18" charset="0"/>
                        <a:ea typeface="宋体" panose="02010600030101010101" pitchFamily="2" charset="-122"/>
                        <a:cs typeface="宋体" panose="02010600030101010101" pitchFamily="2" charset="-122"/>
                      </a:rPr>
                      <m:t>=</m:t>
                    </m:r>
                    <m:f>
                      <m:fPr>
                        <m:ctrlPr>
                          <a:rPr lang="zh-CN" altLang="zh-CN" sz="1600" i="1">
                            <a:effectLst/>
                            <a:latin typeface="Cambria Math" panose="02040503050406030204" pitchFamily="18" charset="0"/>
                            <a:ea typeface="Cambria Math" panose="02040503050406030204" pitchFamily="18" charset="0"/>
                            <a:cs typeface="宋体" panose="02010600030101010101" pitchFamily="2" charset="-122"/>
                          </a:rPr>
                        </m:ctrlPr>
                      </m:fPr>
                      <m:num>
                        <m:r>
                          <a:rPr lang="en-US" altLang="zh-CN" sz="1600" i="1">
                            <a:effectLst/>
                            <a:latin typeface="Cambria Math" panose="02040503050406030204" pitchFamily="18" charset="0"/>
                            <a:ea typeface="宋体" panose="02010600030101010101" pitchFamily="2" charset="-122"/>
                            <a:cs typeface="宋体" panose="02010600030101010101" pitchFamily="2" charset="-122"/>
                          </a:rPr>
                          <m:t>1</m:t>
                        </m:r>
                      </m:num>
                      <m:den>
                        <m:rad>
                          <m:radPr>
                            <m:degHide m:val="on"/>
                            <m:ctrlPr>
                              <a:rPr lang="zh-CN" altLang="zh-CN" sz="1600" i="1">
                                <a:effectLst/>
                                <a:latin typeface="Cambria Math" panose="02040503050406030204" pitchFamily="18" charset="0"/>
                                <a:ea typeface="Cambria Math" panose="02040503050406030204" pitchFamily="18" charset="0"/>
                                <a:cs typeface="宋体" panose="02010600030101010101" pitchFamily="2" charset="-122"/>
                              </a:rPr>
                            </m:ctrlPr>
                          </m:radPr>
                          <m:deg/>
                          <m:e>
                            <m:r>
                              <a:rPr lang="en-US" altLang="zh-CN" sz="1600" i="1">
                                <a:effectLst/>
                                <a:latin typeface="Cambria Math" panose="02040503050406030204" pitchFamily="18" charset="0"/>
                                <a:ea typeface="宋体" panose="02010600030101010101" pitchFamily="2" charset="-122"/>
                                <a:cs typeface="宋体" panose="02010600030101010101" pitchFamily="2" charset="-122"/>
                              </a:rPr>
                              <m:t>2</m:t>
                            </m:r>
                            <m:r>
                              <a:rPr lang="en-US" altLang="zh-CN" sz="1600" i="1">
                                <a:effectLst/>
                                <a:latin typeface="Cambria Math" panose="02040503050406030204" pitchFamily="18" charset="0"/>
                                <a:ea typeface="宋体" panose="02010600030101010101" pitchFamily="2" charset="-122"/>
                                <a:cs typeface="宋体" panose="02010600030101010101" pitchFamily="2" charset="-122"/>
                              </a:rPr>
                              <m:t>𝜋</m:t>
                            </m:r>
                          </m:e>
                        </m:rad>
                      </m:den>
                    </m:f>
                    <m:nary>
                      <m:naryPr>
                        <m:limLoc m:val="subSup"/>
                        <m:ctrlPr>
                          <a:rPr lang="zh-CN" altLang="zh-CN" sz="1600" i="1">
                            <a:effectLst/>
                            <a:latin typeface="Cambria Math" panose="02040503050406030204" pitchFamily="18" charset="0"/>
                            <a:ea typeface="Cambria Math" panose="02040503050406030204" pitchFamily="18" charset="0"/>
                            <a:cs typeface="宋体" panose="02010600030101010101" pitchFamily="2" charset="-122"/>
                          </a:rPr>
                        </m:ctrlPr>
                      </m:naryPr>
                      <m:sub>
                        <m:r>
                          <a:rPr lang="en-US" altLang="zh-CN" sz="1600" i="1">
                            <a:effectLst/>
                            <a:latin typeface="Cambria Math" panose="02040503050406030204" pitchFamily="18" charset="0"/>
                            <a:ea typeface="宋体" panose="02010600030101010101" pitchFamily="2" charset="-122"/>
                            <a:cs typeface="宋体" panose="02010600030101010101" pitchFamily="2" charset="-122"/>
                          </a:rPr>
                          <m:t>−∞</m:t>
                        </m:r>
                      </m:sub>
                      <m:sup>
                        <m:r>
                          <a:rPr lang="en-US" altLang="zh-CN" sz="1600" i="1">
                            <a:effectLst/>
                            <a:latin typeface="Cambria Math" panose="02040503050406030204" pitchFamily="18" charset="0"/>
                            <a:ea typeface="宋体" panose="02010600030101010101" pitchFamily="2" charset="-122"/>
                            <a:cs typeface="宋体" panose="02010600030101010101" pitchFamily="2" charset="-122"/>
                          </a:rPr>
                          <m:t>+∞</m:t>
                        </m:r>
                      </m:sup>
                      <m:e>
                        <m:r>
                          <a:rPr lang="en-US" altLang="zh-CN" sz="1600" i="1">
                            <a:effectLst/>
                            <a:latin typeface="Cambria Math" panose="02040503050406030204" pitchFamily="18" charset="0"/>
                            <a:ea typeface="宋体" panose="02010600030101010101" pitchFamily="2" charset="-122"/>
                            <a:cs typeface="宋体" panose="02010600030101010101" pitchFamily="2" charset="-122"/>
                          </a:rPr>
                          <m:t>𝑓</m:t>
                        </m:r>
                        <m:r>
                          <a:rPr lang="en-US" altLang="zh-CN" sz="1600" i="1">
                            <a:effectLst/>
                            <a:latin typeface="Cambria Math" panose="02040503050406030204" pitchFamily="18" charset="0"/>
                            <a:ea typeface="宋体" panose="02010600030101010101" pitchFamily="2" charset="-122"/>
                            <a:cs typeface="宋体" panose="02010600030101010101" pitchFamily="2" charset="-122"/>
                          </a:rPr>
                          <m:t>(</m:t>
                        </m:r>
                        <m:r>
                          <a:rPr lang="en-US" altLang="zh-CN" sz="1600" i="1">
                            <a:effectLst/>
                            <a:latin typeface="Cambria Math" panose="02040503050406030204" pitchFamily="18" charset="0"/>
                            <a:ea typeface="宋体" panose="02010600030101010101" pitchFamily="2" charset="-122"/>
                            <a:cs typeface="宋体" panose="02010600030101010101" pitchFamily="2" charset="-122"/>
                          </a:rPr>
                          <m:t>𝑡</m:t>
                        </m:r>
                        <m:r>
                          <a:rPr lang="en-US" altLang="zh-CN" sz="1600" i="1">
                            <a:effectLst/>
                            <a:latin typeface="Cambria Math" panose="02040503050406030204" pitchFamily="18" charset="0"/>
                            <a:ea typeface="宋体" panose="02010600030101010101" pitchFamily="2" charset="-122"/>
                            <a:cs typeface="宋体" panose="02010600030101010101" pitchFamily="2" charset="-122"/>
                          </a:rPr>
                          <m:t>)</m:t>
                        </m:r>
                        <m:sSup>
                          <m:sSupPr>
                            <m:ctrlPr>
                              <a:rPr lang="zh-CN" altLang="zh-CN" sz="1600" i="1">
                                <a:effectLst/>
                                <a:latin typeface="Cambria Math" panose="02040503050406030204" pitchFamily="18" charset="0"/>
                                <a:ea typeface="Cambria Math" panose="02040503050406030204" pitchFamily="18" charset="0"/>
                                <a:cs typeface="宋体" panose="02010600030101010101" pitchFamily="2" charset="-122"/>
                              </a:rPr>
                            </m:ctrlPr>
                          </m:sSupPr>
                          <m:e>
                            <m:r>
                              <a:rPr lang="en-US" altLang="zh-CN" sz="1600" i="1">
                                <a:effectLst/>
                                <a:latin typeface="Cambria Math" panose="02040503050406030204" pitchFamily="18" charset="0"/>
                                <a:ea typeface="宋体" panose="02010600030101010101" pitchFamily="2" charset="-122"/>
                                <a:cs typeface="宋体" panose="02010600030101010101" pitchFamily="2" charset="-122"/>
                              </a:rPr>
                              <m:t>𝑒</m:t>
                            </m:r>
                          </m:e>
                          <m:sup>
                            <m:r>
                              <a:rPr lang="en-US" altLang="zh-CN" sz="1600" i="1">
                                <a:effectLst/>
                                <a:latin typeface="Cambria Math" panose="02040503050406030204" pitchFamily="18" charset="0"/>
                                <a:ea typeface="宋体" panose="02010600030101010101" pitchFamily="2" charset="-122"/>
                                <a:cs typeface="宋体" panose="02010600030101010101" pitchFamily="2" charset="-122"/>
                              </a:rPr>
                              <m:t>−</m:t>
                            </m:r>
                            <m:r>
                              <a:rPr lang="en-US" altLang="zh-CN" sz="1600" i="1">
                                <a:effectLst/>
                                <a:latin typeface="Cambria Math" panose="02040503050406030204" pitchFamily="18" charset="0"/>
                                <a:ea typeface="宋体" panose="02010600030101010101" pitchFamily="2" charset="-122"/>
                                <a:cs typeface="宋体" panose="02010600030101010101" pitchFamily="2" charset="-122"/>
                              </a:rPr>
                              <m:t>𝑖</m:t>
                            </m:r>
                            <m:r>
                              <a:rPr lang="en-US" altLang="zh-CN" sz="1600" i="1">
                                <a:effectLst/>
                                <a:latin typeface="Cambria Math" panose="02040503050406030204" pitchFamily="18" charset="0"/>
                                <a:ea typeface="宋体" panose="02010600030101010101" pitchFamily="2" charset="-122"/>
                                <a:cs typeface="宋体" panose="02010600030101010101" pitchFamily="2" charset="-122"/>
                              </a:rPr>
                              <m:t>𝛼</m:t>
                            </m:r>
                            <m:r>
                              <a:rPr lang="en-US" altLang="zh-CN" sz="1600" i="1">
                                <a:effectLst/>
                                <a:latin typeface="Cambria Math" panose="02040503050406030204" pitchFamily="18" charset="0"/>
                                <a:ea typeface="宋体" panose="02010600030101010101" pitchFamily="2" charset="-122"/>
                                <a:cs typeface="宋体" panose="02010600030101010101" pitchFamily="2" charset="-122"/>
                              </a:rPr>
                              <m:t>𝑡</m:t>
                            </m:r>
                          </m:sup>
                        </m:sSup>
                        <m:r>
                          <a:rPr lang="en-US" altLang="zh-CN" sz="1600" i="1">
                            <a:effectLst/>
                            <a:latin typeface="Cambria Math" panose="02040503050406030204" pitchFamily="18" charset="0"/>
                            <a:ea typeface="宋体" panose="02010600030101010101" pitchFamily="2" charset="-122"/>
                            <a:cs typeface="宋体" panose="02010600030101010101" pitchFamily="2" charset="-122"/>
                          </a:rPr>
                          <m:t>𝑑𝑡</m:t>
                        </m:r>
                      </m:e>
                    </m:nary>
                  </m:oMath>
                </a14:m>
                <a:r>
                  <a:rPr lang="en-US" altLang="zh-CN" sz="1600" dirty="0">
                    <a:effectLst/>
                    <a:latin typeface="宋体" panose="02010600030101010101" pitchFamily="2" charset="-122"/>
                    <a:ea typeface="宋体" panose="02010600030101010101" pitchFamily="2" charset="-122"/>
                    <a:cs typeface="宋体" panose="02010600030101010101" pitchFamily="2" charset="-122"/>
                  </a:rPr>
                  <a:t> </a:t>
                </a:r>
                <a:r>
                  <a:rPr lang="zh-CN" altLang="zh-CN" sz="1600" dirty="0">
                    <a:effectLst/>
                    <a:latin typeface="宋体" panose="02010600030101010101" pitchFamily="2" charset="-122"/>
                    <a:ea typeface="宋体" panose="02010600030101010101" pitchFamily="2" charset="-122"/>
                    <a:cs typeface="宋体" panose="02010600030101010101" pitchFamily="2" charset="-122"/>
                  </a:rPr>
                  <a:t>。我们先用</a:t>
                </a:r>
                <a:r>
                  <a:rPr lang="en-US" altLang="zh-CN" sz="1600" dirty="0">
                    <a:effectLst/>
                    <a:latin typeface="宋体" panose="02010600030101010101" pitchFamily="2" charset="-122"/>
                    <a:ea typeface="宋体" panose="02010600030101010101" pitchFamily="2" charset="-122"/>
                    <a:cs typeface="宋体" panose="02010600030101010101" pitchFamily="2" charset="-122"/>
                  </a:rPr>
                  <a:t>k</a:t>
                </a:r>
                <a:r>
                  <a:rPr lang="zh-CN" altLang="zh-CN" sz="1600" dirty="0">
                    <a:effectLst/>
                    <a:latin typeface="宋体" panose="02010600030101010101" pitchFamily="2" charset="-122"/>
                    <a:ea typeface="宋体" panose="02010600030101010101" pitchFamily="2" charset="-122"/>
                    <a:cs typeface="宋体" panose="02010600030101010101" pitchFamily="2" charset="-122"/>
                  </a:rPr>
                  <a:t>，</a:t>
                </a:r>
                <a:r>
                  <a:rPr lang="en-US" altLang="zh-CN" sz="1600" dirty="0">
                    <a:effectLst/>
                    <a:latin typeface="宋体" panose="02010600030101010101" pitchFamily="2" charset="-122"/>
                    <a:ea typeface="宋体" panose="02010600030101010101" pitchFamily="2" charset="-122"/>
                    <a:cs typeface="宋体" panose="02010600030101010101" pitchFamily="2" charset="-122"/>
                  </a:rPr>
                  <a:t>n</a:t>
                </a:r>
                <a:r>
                  <a:rPr lang="zh-CN" altLang="zh-CN" sz="1600" dirty="0">
                    <a:effectLst/>
                    <a:latin typeface="宋体" panose="02010600030101010101" pitchFamily="2" charset="-122"/>
                    <a:ea typeface="宋体" panose="02010600030101010101" pitchFamily="2" charset="-122"/>
                    <a:cs typeface="宋体" panose="02010600030101010101" pitchFamily="2" charset="-122"/>
                  </a:rPr>
                  <a:t>来替换</a:t>
                </a:r>
                <a14:m>
                  <m:oMath xmlns:m="http://schemas.openxmlformats.org/officeDocument/2006/math">
                    <m:r>
                      <a:rPr lang="en-US" altLang="zh-CN" sz="1600" i="1">
                        <a:effectLst/>
                        <a:latin typeface="Cambria Math" panose="02040503050406030204" pitchFamily="18" charset="0"/>
                        <a:ea typeface="宋体" panose="02010600030101010101" pitchFamily="2" charset="-122"/>
                        <a:cs typeface="宋体" panose="02010600030101010101" pitchFamily="2" charset="-122"/>
                      </a:rPr>
                      <m:t>𝛼</m:t>
                    </m:r>
                  </m:oMath>
                </a14:m>
                <a:r>
                  <a:rPr lang="zh-CN" altLang="zh-CN" sz="1600" dirty="0">
                    <a:effectLst/>
                    <a:latin typeface="宋体" panose="02010600030101010101" pitchFamily="2" charset="-122"/>
                    <a:ea typeface="宋体" panose="02010600030101010101" pitchFamily="2" charset="-122"/>
                    <a:cs typeface="宋体" panose="02010600030101010101" pitchFamily="2" charset="-122"/>
                  </a:rPr>
                  <a:t>和</a:t>
                </a:r>
                <a14:m>
                  <m:oMath xmlns:m="http://schemas.openxmlformats.org/officeDocument/2006/math">
                    <m:r>
                      <a:rPr lang="en-US" altLang="zh-CN" sz="1600" i="1">
                        <a:effectLst/>
                        <a:latin typeface="Cambria Math" panose="02040503050406030204" pitchFamily="18" charset="0"/>
                        <a:ea typeface="宋体" panose="02010600030101010101" pitchFamily="2" charset="-122"/>
                        <a:cs typeface="宋体" panose="02010600030101010101" pitchFamily="2" charset="-122"/>
                      </a:rPr>
                      <m:t>𝑡</m:t>
                    </m:r>
                  </m:oMath>
                </a14:m>
                <a:r>
                  <a:rPr lang="zh-CN" altLang="zh-CN" sz="1600" dirty="0">
                    <a:effectLst/>
                    <a:latin typeface="宋体" panose="02010600030101010101" pitchFamily="2" charset="-122"/>
                    <a:ea typeface="宋体" panose="02010600030101010101" pitchFamily="2" charset="-122"/>
                    <a:cs typeface="宋体" panose="02010600030101010101" pitchFamily="2" charset="-122"/>
                  </a:rPr>
                  <a:t>。因为，在我们的习惯中，</a:t>
                </a:r>
                <a:r>
                  <a:rPr lang="en-US" altLang="zh-CN" sz="1600" dirty="0">
                    <a:effectLst/>
                    <a:latin typeface="宋体" panose="02010600030101010101" pitchFamily="2" charset="-122"/>
                    <a:ea typeface="宋体" panose="02010600030101010101" pitchFamily="2" charset="-122"/>
                    <a:cs typeface="宋体" panose="02010600030101010101" pitchFamily="2" charset="-122"/>
                  </a:rPr>
                  <a:t>k</a:t>
                </a:r>
                <a:r>
                  <a:rPr lang="zh-CN" altLang="zh-CN" sz="1600" dirty="0">
                    <a:effectLst/>
                    <a:latin typeface="宋体" panose="02010600030101010101" pitchFamily="2" charset="-122"/>
                    <a:ea typeface="宋体" panose="02010600030101010101" pitchFamily="2" charset="-122"/>
                    <a:cs typeface="宋体" panose="02010600030101010101" pitchFamily="2" charset="-122"/>
                  </a:rPr>
                  <a:t>和</a:t>
                </a:r>
                <a:r>
                  <a:rPr lang="en-US" altLang="zh-CN" sz="1600" dirty="0">
                    <a:effectLst/>
                    <a:latin typeface="宋体" panose="02010600030101010101" pitchFamily="2" charset="-122"/>
                    <a:ea typeface="宋体" panose="02010600030101010101" pitchFamily="2" charset="-122"/>
                    <a:cs typeface="宋体" panose="02010600030101010101" pitchFamily="2" charset="-122"/>
                  </a:rPr>
                  <a:t>n</a:t>
                </a:r>
                <a:r>
                  <a:rPr lang="zh-CN" altLang="zh-CN" sz="1600" dirty="0">
                    <a:effectLst/>
                    <a:latin typeface="宋体" panose="02010600030101010101" pitchFamily="2" charset="-122"/>
                    <a:ea typeface="宋体" panose="02010600030101010101" pitchFamily="2" charset="-122"/>
                    <a:cs typeface="宋体" panose="02010600030101010101" pitchFamily="2" charset="-122"/>
                  </a:rPr>
                  <a:t>一般都是拿来表示整数或者自然数的，所以看起来更顺眼，然后再把积分符号改成求和符号。整个式子就变成了：</a:t>
                </a:r>
                <a14:m>
                  <m:oMath xmlns:m="http://schemas.openxmlformats.org/officeDocument/2006/math">
                    <m:r>
                      <a:rPr lang="en-US" altLang="zh-CN" sz="1600" i="1">
                        <a:effectLst/>
                        <a:latin typeface="Cambria Math" panose="02040503050406030204" pitchFamily="18" charset="0"/>
                        <a:ea typeface="宋体" panose="02010600030101010101" pitchFamily="2" charset="-122"/>
                        <a:cs typeface="宋体" panose="02010600030101010101" pitchFamily="2" charset="-122"/>
                      </a:rPr>
                      <m:t>𝑔</m:t>
                    </m:r>
                    <m:r>
                      <a:rPr lang="en-US" altLang="zh-CN" sz="1600" i="1">
                        <a:effectLst/>
                        <a:latin typeface="Cambria Math" panose="02040503050406030204" pitchFamily="18" charset="0"/>
                        <a:ea typeface="宋体" panose="02010600030101010101" pitchFamily="2" charset="-122"/>
                        <a:cs typeface="宋体" panose="02010600030101010101" pitchFamily="2" charset="-122"/>
                      </a:rPr>
                      <m:t>[</m:t>
                    </m:r>
                    <m:r>
                      <a:rPr lang="en-US" altLang="zh-CN" sz="1600" i="1">
                        <a:effectLst/>
                        <a:latin typeface="Cambria Math" panose="02040503050406030204" pitchFamily="18" charset="0"/>
                        <a:ea typeface="宋体" panose="02010600030101010101" pitchFamily="2" charset="-122"/>
                        <a:cs typeface="宋体" panose="02010600030101010101" pitchFamily="2" charset="-122"/>
                      </a:rPr>
                      <m:t>𝑘</m:t>
                    </m:r>
                    <m:r>
                      <a:rPr lang="en-US" altLang="zh-CN" sz="1600" i="1">
                        <a:effectLst/>
                        <a:latin typeface="Cambria Math" panose="02040503050406030204" pitchFamily="18" charset="0"/>
                        <a:ea typeface="宋体" panose="02010600030101010101" pitchFamily="2" charset="-122"/>
                        <a:cs typeface="宋体" panose="02010600030101010101" pitchFamily="2" charset="-122"/>
                      </a:rPr>
                      <m:t>]=</m:t>
                    </m:r>
                    <m:nary>
                      <m:naryPr>
                        <m:chr m:val="∑"/>
                        <m:limLoc m:val="undOvr"/>
                        <m:ctrlPr>
                          <a:rPr lang="zh-CN" altLang="zh-CN" sz="1600" i="1">
                            <a:effectLst/>
                            <a:latin typeface="Cambria Math" panose="02040503050406030204" pitchFamily="18" charset="0"/>
                            <a:ea typeface="Cambria Math" panose="02040503050406030204" pitchFamily="18" charset="0"/>
                            <a:cs typeface="宋体" panose="02010600030101010101" pitchFamily="2" charset="-122"/>
                          </a:rPr>
                        </m:ctrlPr>
                      </m:naryPr>
                      <m:sub>
                        <m:r>
                          <a:rPr lang="en-US" altLang="zh-CN" sz="1600" i="1">
                            <a:effectLst/>
                            <a:latin typeface="Cambria Math" panose="02040503050406030204" pitchFamily="18" charset="0"/>
                            <a:ea typeface="宋体" panose="02010600030101010101" pitchFamily="2" charset="-122"/>
                            <a:cs typeface="宋体" panose="02010600030101010101" pitchFamily="2" charset="-122"/>
                          </a:rPr>
                          <m:t>𝑛</m:t>
                        </m:r>
                        <m:r>
                          <a:rPr lang="en-US" altLang="zh-CN" sz="1600" i="1">
                            <a:effectLst/>
                            <a:latin typeface="Cambria Math" panose="02040503050406030204" pitchFamily="18" charset="0"/>
                            <a:ea typeface="宋体" panose="02010600030101010101" pitchFamily="2" charset="-122"/>
                            <a:cs typeface="宋体" panose="02010600030101010101" pitchFamily="2" charset="-122"/>
                          </a:rPr>
                          <m:t>=0</m:t>
                        </m:r>
                      </m:sub>
                      <m:sup>
                        <m:r>
                          <a:rPr lang="en-US" altLang="zh-CN" sz="1600" i="1">
                            <a:effectLst/>
                            <a:latin typeface="Cambria Math" panose="02040503050406030204" pitchFamily="18" charset="0"/>
                            <a:ea typeface="宋体" panose="02010600030101010101" pitchFamily="2" charset="-122"/>
                            <a:cs typeface="宋体" panose="02010600030101010101" pitchFamily="2" charset="-122"/>
                          </a:rPr>
                          <m:t>𝑁</m:t>
                        </m:r>
                        <m:r>
                          <a:rPr lang="en-US" altLang="zh-CN" sz="1600" i="1">
                            <a:effectLst/>
                            <a:latin typeface="Cambria Math" panose="02040503050406030204" pitchFamily="18" charset="0"/>
                            <a:ea typeface="宋体" panose="02010600030101010101" pitchFamily="2" charset="-122"/>
                            <a:cs typeface="宋体" panose="02010600030101010101" pitchFamily="2" charset="-122"/>
                          </a:rPr>
                          <m:t>−1</m:t>
                        </m:r>
                      </m:sup>
                      <m:e>
                        <m:r>
                          <a:rPr lang="en-US" altLang="zh-CN" sz="1600" i="1">
                            <a:effectLst/>
                            <a:latin typeface="Cambria Math" panose="02040503050406030204" pitchFamily="18" charset="0"/>
                            <a:ea typeface="宋体" panose="02010600030101010101" pitchFamily="2" charset="-122"/>
                            <a:cs typeface="宋体" panose="02010600030101010101" pitchFamily="2" charset="-122"/>
                          </a:rPr>
                          <m:t>𝑓</m:t>
                        </m:r>
                        <m:r>
                          <a:rPr lang="en-US" altLang="zh-CN" sz="1600" i="1">
                            <a:effectLst/>
                            <a:latin typeface="Cambria Math" panose="02040503050406030204" pitchFamily="18" charset="0"/>
                            <a:ea typeface="宋体" panose="02010600030101010101" pitchFamily="2" charset="-122"/>
                            <a:cs typeface="宋体" panose="02010600030101010101" pitchFamily="2" charset="-122"/>
                          </a:rPr>
                          <m:t>[</m:t>
                        </m:r>
                        <m:r>
                          <a:rPr lang="en-US" altLang="zh-CN" sz="1600" i="1">
                            <a:effectLst/>
                            <a:latin typeface="Cambria Math" panose="02040503050406030204" pitchFamily="18" charset="0"/>
                            <a:ea typeface="宋体" panose="02010600030101010101" pitchFamily="2" charset="-122"/>
                            <a:cs typeface="宋体" panose="02010600030101010101" pitchFamily="2" charset="-122"/>
                          </a:rPr>
                          <m:t>𝑛</m:t>
                        </m:r>
                        <m:r>
                          <a:rPr lang="en-US" altLang="zh-CN" sz="1600" i="1">
                            <a:effectLst/>
                            <a:latin typeface="Cambria Math" panose="02040503050406030204" pitchFamily="18" charset="0"/>
                            <a:ea typeface="宋体" panose="02010600030101010101" pitchFamily="2" charset="-122"/>
                            <a:cs typeface="宋体" panose="02010600030101010101" pitchFamily="2" charset="-122"/>
                          </a:rPr>
                          <m:t>]</m:t>
                        </m:r>
                        <m:sSup>
                          <m:sSupPr>
                            <m:ctrlPr>
                              <a:rPr lang="zh-CN" altLang="zh-CN" sz="1600" i="1">
                                <a:effectLst/>
                                <a:latin typeface="Cambria Math" panose="02040503050406030204" pitchFamily="18" charset="0"/>
                                <a:ea typeface="Cambria Math" panose="02040503050406030204" pitchFamily="18" charset="0"/>
                                <a:cs typeface="宋体" panose="02010600030101010101" pitchFamily="2" charset="-122"/>
                              </a:rPr>
                            </m:ctrlPr>
                          </m:sSupPr>
                          <m:e>
                            <m:r>
                              <a:rPr lang="en-US" altLang="zh-CN" sz="1600" i="1">
                                <a:effectLst/>
                                <a:latin typeface="Cambria Math" panose="02040503050406030204" pitchFamily="18" charset="0"/>
                                <a:ea typeface="宋体" panose="02010600030101010101" pitchFamily="2" charset="-122"/>
                                <a:cs typeface="宋体" panose="02010600030101010101" pitchFamily="2" charset="-122"/>
                              </a:rPr>
                              <m:t>𝑒</m:t>
                            </m:r>
                          </m:e>
                          <m:sup>
                            <m:r>
                              <a:rPr lang="en-US" altLang="zh-CN" sz="1600" i="1">
                                <a:effectLst/>
                                <a:latin typeface="Cambria Math" panose="02040503050406030204" pitchFamily="18" charset="0"/>
                                <a:ea typeface="宋体" panose="02010600030101010101" pitchFamily="2" charset="-122"/>
                                <a:cs typeface="宋体" panose="02010600030101010101" pitchFamily="2" charset="-122"/>
                              </a:rPr>
                              <m:t>−</m:t>
                            </m:r>
                            <m:r>
                              <a:rPr lang="en-US" altLang="zh-CN" sz="1600" i="1">
                                <a:effectLst/>
                                <a:latin typeface="Cambria Math" panose="02040503050406030204" pitchFamily="18" charset="0"/>
                                <a:ea typeface="宋体" panose="02010600030101010101" pitchFamily="2" charset="-122"/>
                                <a:cs typeface="宋体" panose="02010600030101010101" pitchFamily="2" charset="-122"/>
                              </a:rPr>
                              <m:t>𝑖𝑘𝑛</m:t>
                            </m:r>
                          </m:sup>
                        </m:sSup>
                      </m:e>
                    </m:nary>
                  </m:oMath>
                </a14:m>
                <a:r>
                  <a:rPr lang="zh-CN" altLang="zh-CN" sz="1600" dirty="0">
                    <a:effectLst/>
                    <a:latin typeface="宋体" panose="02010600030101010101" pitchFamily="2" charset="-122"/>
                    <a:ea typeface="宋体" panose="02010600030101010101" pitchFamily="2" charset="-122"/>
                    <a:cs typeface="宋体" panose="02010600030101010101" pitchFamily="2" charset="-122"/>
                  </a:rPr>
                  <a:t>。嗯，搞定，非常简单。但是前面那个</a:t>
                </a:r>
                <a14:m>
                  <m:oMath xmlns:m="http://schemas.openxmlformats.org/officeDocument/2006/math">
                    <m:f>
                      <m:fPr>
                        <m:ctrlPr>
                          <a:rPr lang="zh-CN" altLang="zh-CN" sz="1600" i="1">
                            <a:effectLst/>
                            <a:latin typeface="Cambria Math" panose="02040503050406030204" pitchFamily="18" charset="0"/>
                            <a:ea typeface="Cambria Math" panose="02040503050406030204" pitchFamily="18" charset="0"/>
                            <a:cs typeface="宋体" panose="02010600030101010101" pitchFamily="2" charset="-122"/>
                          </a:rPr>
                        </m:ctrlPr>
                      </m:fPr>
                      <m:num>
                        <m:r>
                          <a:rPr lang="en-US" altLang="zh-CN" sz="1600" i="1">
                            <a:effectLst/>
                            <a:latin typeface="Cambria Math" panose="02040503050406030204" pitchFamily="18" charset="0"/>
                            <a:ea typeface="宋体" panose="02010600030101010101" pitchFamily="2" charset="-122"/>
                            <a:cs typeface="宋体" panose="02010600030101010101" pitchFamily="2" charset="-122"/>
                          </a:rPr>
                          <m:t>1</m:t>
                        </m:r>
                      </m:num>
                      <m:den>
                        <m:rad>
                          <m:radPr>
                            <m:degHide m:val="on"/>
                            <m:ctrlPr>
                              <a:rPr lang="zh-CN" altLang="zh-CN" sz="1600" i="1">
                                <a:effectLst/>
                                <a:latin typeface="Cambria Math" panose="02040503050406030204" pitchFamily="18" charset="0"/>
                                <a:ea typeface="Cambria Math" panose="02040503050406030204" pitchFamily="18" charset="0"/>
                                <a:cs typeface="宋体" panose="02010600030101010101" pitchFamily="2" charset="-122"/>
                              </a:rPr>
                            </m:ctrlPr>
                          </m:radPr>
                          <m:deg/>
                          <m:e>
                            <m:r>
                              <a:rPr lang="en-US" altLang="zh-CN" sz="1600" i="1">
                                <a:effectLst/>
                                <a:latin typeface="Cambria Math" panose="02040503050406030204" pitchFamily="18" charset="0"/>
                                <a:ea typeface="宋体" panose="02010600030101010101" pitchFamily="2" charset="-122"/>
                                <a:cs typeface="宋体" panose="02010600030101010101" pitchFamily="2" charset="-122"/>
                              </a:rPr>
                              <m:t>2</m:t>
                            </m:r>
                            <m:r>
                              <a:rPr lang="en-US" altLang="zh-CN" sz="1600" i="1">
                                <a:effectLst/>
                                <a:latin typeface="Cambria Math" panose="02040503050406030204" pitchFamily="18" charset="0"/>
                                <a:ea typeface="宋体" panose="02010600030101010101" pitchFamily="2" charset="-122"/>
                                <a:cs typeface="宋体" panose="02010600030101010101" pitchFamily="2" charset="-122"/>
                              </a:rPr>
                              <m:t>𝜋</m:t>
                            </m:r>
                          </m:e>
                        </m:rad>
                      </m:den>
                    </m:f>
                  </m:oMath>
                </a14:m>
                <a:r>
                  <a:rPr lang="zh-CN" altLang="zh-CN" sz="1600" dirty="0">
                    <a:effectLst/>
                    <a:latin typeface="宋体" panose="02010600030101010101" pitchFamily="2" charset="-122"/>
                    <a:ea typeface="宋体" panose="02010600030101010101" pitchFamily="2" charset="-122"/>
                    <a:cs typeface="宋体" panose="02010600030101010101" pitchFamily="2" charset="-122"/>
                  </a:rPr>
                  <a:t>哪里去了？这个没关系，因为是个常数项系数，所以可以忽略。毕竟，模拟信号采样进来后本身的数值也是个不带单位的量，所以常数项系数就无关紧要了。函数的小括号变成了方括号，主要是为了更鲜明的和连续函数区分，这个是个离散函数。</a:t>
                </a:r>
              </a:p>
            </p:txBody>
          </p:sp>
        </mc:Choice>
        <mc:Fallback xmlns="">
          <p:sp>
            <p:nvSpPr>
              <p:cNvPr id="14" name="文本框 13">
                <a:extLst>
                  <a:ext uri="{FF2B5EF4-FFF2-40B4-BE49-F238E27FC236}">
                    <a16:creationId xmlns:a16="http://schemas.microsoft.com/office/drawing/2014/main" id="{1B5CF7BF-82AB-4E09-9AC6-460D3BADFD57}"/>
                  </a:ext>
                </a:extLst>
              </p:cNvPr>
              <p:cNvSpPr txBox="1">
                <a:spLocks noRot="1" noChangeAspect="1" noMove="1" noResize="1" noEditPoints="1" noAdjustHandles="1" noChangeArrowheads="1" noChangeShapeType="1" noTextEdit="1"/>
              </p:cNvSpPr>
              <p:nvPr/>
            </p:nvSpPr>
            <p:spPr>
              <a:xfrm>
                <a:off x="657506" y="1157328"/>
                <a:ext cx="10876987" cy="1813702"/>
              </a:xfrm>
              <a:prstGeom prst="rect">
                <a:avLst/>
              </a:prstGeom>
              <a:blipFill>
                <a:blip r:embed="rId4"/>
                <a:stretch>
                  <a:fillRect l="-336" t="-10101" r="-1570" b="-3704"/>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2" name="文本框 21">
                <a:extLst>
                  <a:ext uri="{FF2B5EF4-FFF2-40B4-BE49-F238E27FC236}">
                    <a16:creationId xmlns:a16="http://schemas.microsoft.com/office/drawing/2014/main" id="{BC7E5840-BAF1-4847-A340-5F13E00FE8C7}"/>
                  </a:ext>
                </a:extLst>
              </p:cNvPr>
              <p:cNvSpPr txBox="1"/>
              <p:nvPr/>
            </p:nvSpPr>
            <p:spPr>
              <a:xfrm>
                <a:off x="625651" y="3314179"/>
                <a:ext cx="10908841" cy="2140586"/>
              </a:xfrm>
              <a:prstGeom prst="rect">
                <a:avLst/>
              </a:prstGeom>
              <a:noFill/>
            </p:spPr>
            <p:txBody>
              <a:bodyPr wrap="square">
                <a:spAutoFit/>
              </a:bodyPr>
              <a:lstStyle/>
              <a:p>
                <a:r>
                  <a:rPr lang="en-US" altLang="zh-CN" sz="1600" kern="0" dirty="0">
                    <a:effectLst/>
                    <a:ea typeface="宋体" panose="02010600030101010101" pitchFamily="2" charset="-122"/>
                    <a:cs typeface="宋体" panose="02010600030101010101" pitchFamily="2" charset="-122"/>
                  </a:rPr>
                  <a:t>    </a:t>
                </a:r>
                <a:r>
                  <a:rPr lang="zh-CN" altLang="zh-CN" sz="1600" dirty="0">
                    <a:latin typeface="宋体" panose="02010600030101010101" pitchFamily="2" charset="-122"/>
                    <a:ea typeface="宋体" panose="02010600030101010101" pitchFamily="2" charset="-122"/>
                    <a:cs typeface="宋体" panose="02010600030101010101" pitchFamily="2" charset="-122"/>
                  </a:rPr>
                  <a:t>这里有个东西是比较容易让人觉得奇怪的，就是在指数部分“凭空”出现了一个</a:t>
                </a:r>
                <a14:m>
                  <m:oMath xmlns:m="http://schemas.openxmlformats.org/officeDocument/2006/math">
                    <m:f>
                      <m:fPr>
                        <m:ctrlPr>
                          <a:rPr lang="zh-CN" altLang="zh-CN" sz="1600" i="1">
                            <a:latin typeface="Cambria Math" panose="02040503050406030204" pitchFamily="18" charset="0"/>
                            <a:ea typeface="宋体" panose="02010600030101010101" pitchFamily="2" charset="-122"/>
                            <a:cs typeface="宋体" panose="02010600030101010101" pitchFamily="2" charset="-122"/>
                          </a:rPr>
                        </m:ctrlPr>
                      </m:fPr>
                      <m:num>
                        <m:r>
                          <a:rPr lang="en-US" altLang="zh-CN" sz="1600">
                            <a:latin typeface="Cambria Math" panose="02040503050406030204" pitchFamily="18" charset="0"/>
                            <a:ea typeface="宋体" panose="02010600030101010101" pitchFamily="2" charset="-122"/>
                            <a:cs typeface="宋体" panose="02010600030101010101" pitchFamily="2" charset="-122"/>
                          </a:rPr>
                          <m:t>2</m:t>
                        </m:r>
                        <m:r>
                          <a:rPr lang="en-US" altLang="zh-CN" sz="1600">
                            <a:latin typeface="Cambria Math" panose="02040503050406030204" pitchFamily="18" charset="0"/>
                            <a:ea typeface="宋体" panose="02010600030101010101" pitchFamily="2" charset="-122"/>
                            <a:cs typeface="宋体" panose="02010600030101010101" pitchFamily="2" charset="-122"/>
                          </a:rPr>
                          <m:t>𝜋</m:t>
                        </m:r>
                      </m:num>
                      <m:den>
                        <m:r>
                          <a:rPr lang="en-US" altLang="zh-CN" sz="1600">
                            <a:latin typeface="Cambria Math" panose="02040503050406030204" pitchFamily="18" charset="0"/>
                            <a:ea typeface="宋体" panose="02010600030101010101" pitchFamily="2" charset="-122"/>
                            <a:cs typeface="宋体" panose="02010600030101010101" pitchFamily="2" charset="-122"/>
                          </a:rPr>
                          <m:t>𝑁</m:t>
                        </m:r>
                      </m:den>
                    </m:f>
                  </m:oMath>
                </a14:m>
                <a:r>
                  <a:rPr lang="zh-CN" altLang="zh-CN" sz="1600" dirty="0">
                    <a:latin typeface="宋体" panose="02010600030101010101" pitchFamily="2" charset="-122"/>
                    <a:ea typeface="宋体" panose="02010600030101010101" pitchFamily="2" charset="-122"/>
                    <a:cs typeface="宋体" panose="02010600030101010101" pitchFamily="2" charset="-122"/>
                  </a:rPr>
                  <a:t>。首先，我们先说加不加这个东西有啥影响吗？没有，</a:t>
                </a:r>
                <a:r>
                  <a:rPr lang="en-US" altLang="zh-CN" sz="1600" dirty="0">
                    <a:latin typeface="宋体" panose="02010600030101010101" pitchFamily="2" charset="-122"/>
                    <a:ea typeface="宋体" panose="02010600030101010101" pitchFamily="2" charset="-122"/>
                    <a:cs typeface="宋体" panose="02010600030101010101" pitchFamily="2" charset="-122"/>
                  </a:rPr>
                  <a:t>N</a:t>
                </a:r>
                <a:r>
                  <a:rPr lang="zh-CN" altLang="zh-CN" sz="1600" dirty="0">
                    <a:latin typeface="宋体" panose="02010600030101010101" pitchFamily="2" charset="-122"/>
                    <a:ea typeface="宋体" panose="02010600030101010101" pitchFamily="2" charset="-122"/>
                    <a:cs typeface="宋体" panose="02010600030101010101" pitchFamily="2" charset="-122"/>
                  </a:rPr>
                  <a:t>是总的采样点数，所以，当</a:t>
                </a:r>
                <a:r>
                  <a:rPr lang="en-US" altLang="zh-CN" sz="1600" dirty="0">
                    <a:latin typeface="宋体" panose="02010600030101010101" pitchFamily="2" charset="-122"/>
                    <a:ea typeface="宋体" panose="02010600030101010101" pitchFamily="2" charset="-122"/>
                    <a:cs typeface="宋体" panose="02010600030101010101" pitchFamily="2" charset="-122"/>
                  </a:rPr>
                  <a:t>N</a:t>
                </a:r>
                <a:r>
                  <a:rPr lang="zh-CN" altLang="zh-CN" sz="1600" dirty="0">
                    <a:latin typeface="宋体" panose="02010600030101010101" pitchFamily="2" charset="-122"/>
                    <a:ea typeface="宋体" panose="02010600030101010101" pitchFamily="2" charset="-122"/>
                    <a:cs typeface="宋体" panose="02010600030101010101" pitchFamily="2" charset="-122"/>
                  </a:rPr>
                  <a:t>确定后</a:t>
                </a:r>
                <a14:m>
                  <m:oMath xmlns:m="http://schemas.openxmlformats.org/officeDocument/2006/math">
                    <m:f>
                      <m:fPr>
                        <m:ctrlPr>
                          <a:rPr lang="zh-CN" altLang="zh-CN" sz="1600" i="1">
                            <a:latin typeface="Cambria Math" panose="02040503050406030204" pitchFamily="18" charset="0"/>
                            <a:ea typeface="宋体" panose="02010600030101010101" pitchFamily="2" charset="-122"/>
                            <a:cs typeface="宋体" panose="02010600030101010101" pitchFamily="2" charset="-122"/>
                          </a:rPr>
                        </m:ctrlPr>
                      </m:fPr>
                      <m:num>
                        <m:r>
                          <a:rPr lang="en-US" altLang="zh-CN" sz="1600">
                            <a:latin typeface="Cambria Math" panose="02040503050406030204" pitchFamily="18" charset="0"/>
                            <a:ea typeface="宋体" panose="02010600030101010101" pitchFamily="2" charset="-122"/>
                            <a:cs typeface="宋体" panose="02010600030101010101" pitchFamily="2" charset="-122"/>
                          </a:rPr>
                          <m:t>2</m:t>
                        </m:r>
                        <m:r>
                          <a:rPr lang="en-US" altLang="zh-CN" sz="1600">
                            <a:latin typeface="Cambria Math" panose="02040503050406030204" pitchFamily="18" charset="0"/>
                            <a:ea typeface="宋体" panose="02010600030101010101" pitchFamily="2" charset="-122"/>
                            <a:cs typeface="宋体" panose="02010600030101010101" pitchFamily="2" charset="-122"/>
                          </a:rPr>
                          <m:t>𝜋</m:t>
                        </m:r>
                      </m:num>
                      <m:den>
                        <m:r>
                          <a:rPr lang="en-US" altLang="zh-CN" sz="1600">
                            <a:latin typeface="Cambria Math" panose="02040503050406030204" pitchFamily="18" charset="0"/>
                            <a:ea typeface="宋体" panose="02010600030101010101" pitchFamily="2" charset="-122"/>
                            <a:cs typeface="宋体" panose="02010600030101010101" pitchFamily="2" charset="-122"/>
                          </a:rPr>
                          <m:t>𝑁</m:t>
                        </m:r>
                      </m:den>
                    </m:f>
                  </m:oMath>
                </a14:m>
                <a:r>
                  <a:rPr lang="zh-CN" altLang="zh-CN" sz="1600" dirty="0">
                    <a:latin typeface="宋体" panose="02010600030101010101" pitchFamily="2" charset="-122"/>
                    <a:ea typeface="宋体" panose="02010600030101010101" pitchFamily="2" charset="-122"/>
                    <a:cs typeface="宋体" panose="02010600030101010101" pitchFamily="2" charset="-122"/>
                  </a:rPr>
                  <a:t>就成了一个常数，对于计算来说没有影响。其次，为什么要加这么个东西。是因为，我们在采样的时候只能记录有限的值。相当于把原来的信号给截断了。注意哦是截断了，而不是平滑的过度，所以我们可以想象成采样的那段数据是一个周期函数的一个完整周期。这样，就能避免“截断”的尴尬情况。</a:t>
                </a:r>
                <a:r>
                  <a:rPr lang="zh-CN" altLang="en-US" sz="1600" dirty="0">
                    <a:latin typeface="宋体" panose="02010600030101010101" pitchFamily="2" charset="-122"/>
                    <a:ea typeface="宋体" panose="02010600030101010101" pitchFamily="2" charset="-122"/>
                    <a:cs typeface="宋体" panose="02010600030101010101" pitchFamily="2" charset="-122"/>
                  </a:rPr>
                  <a:t>为了</a:t>
                </a:r>
                <a:r>
                  <a:rPr lang="zh-CN" altLang="zh-CN" sz="1600" dirty="0">
                    <a:latin typeface="宋体" panose="02010600030101010101" pitchFamily="2" charset="-122"/>
                    <a:ea typeface="宋体" panose="02010600030101010101" pitchFamily="2" charset="-122"/>
                    <a:cs typeface="宋体" panose="02010600030101010101" pitchFamily="2" charset="-122"/>
                  </a:rPr>
                  <a:t>把这个想象成周期函数，我们需要加一些东西，</a:t>
                </a:r>
                <a14:m>
                  <m:oMath xmlns:m="http://schemas.openxmlformats.org/officeDocument/2006/math">
                    <m:f>
                      <m:fPr>
                        <m:ctrlPr>
                          <a:rPr lang="zh-CN" altLang="zh-CN" sz="1600" i="1">
                            <a:latin typeface="Cambria Math" panose="02040503050406030204" pitchFamily="18" charset="0"/>
                            <a:ea typeface="宋体" panose="02010600030101010101" pitchFamily="2" charset="-122"/>
                            <a:cs typeface="宋体" panose="02010600030101010101" pitchFamily="2" charset="-122"/>
                          </a:rPr>
                        </m:ctrlPr>
                      </m:fPr>
                      <m:num>
                        <m:r>
                          <a:rPr lang="en-US" altLang="zh-CN" sz="1600">
                            <a:latin typeface="Cambria Math" panose="02040503050406030204" pitchFamily="18" charset="0"/>
                            <a:ea typeface="宋体" panose="02010600030101010101" pitchFamily="2" charset="-122"/>
                            <a:cs typeface="宋体" panose="02010600030101010101" pitchFamily="2" charset="-122"/>
                          </a:rPr>
                          <m:t>2</m:t>
                        </m:r>
                        <m:r>
                          <a:rPr lang="en-US" altLang="zh-CN" sz="1600">
                            <a:latin typeface="Cambria Math" panose="02040503050406030204" pitchFamily="18" charset="0"/>
                            <a:ea typeface="宋体" panose="02010600030101010101" pitchFamily="2" charset="-122"/>
                            <a:cs typeface="宋体" panose="02010600030101010101" pitchFamily="2" charset="-122"/>
                          </a:rPr>
                          <m:t>𝜋</m:t>
                        </m:r>
                      </m:num>
                      <m:den>
                        <m:r>
                          <a:rPr lang="en-US" altLang="zh-CN" sz="1600">
                            <a:latin typeface="Cambria Math" panose="02040503050406030204" pitchFamily="18" charset="0"/>
                            <a:ea typeface="宋体" panose="02010600030101010101" pitchFamily="2" charset="-122"/>
                            <a:cs typeface="宋体" panose="02010600030101010101" pitchFamily="2" charset="-122"/>
                          </a:rPr>
                          <m:t>𝑁</m:t>
                        </m:r>
                      </m:den>
                    </m:f>
                  </m:oMath>
                </a14:m>
                <a:r>
                  <a:rPr lang="zh-CN" altLang="zh-CN" sz="1600" dirty="0">
                    <a:latin typeface="宋体" panose="02010600030101010101" pitchFamily="2" charset="-122"/>
                    <a:ea typeface="宋体" panose="02010600030101010101" pitchFamily="2" charset="-122"/>
                    <a:cs typeface="宋体" panose="02010600030101010101" pitchFamily="2" charset="-122"/>
                  </a:rPr>
                  <a:t>带有周期性质，所以被添加了进去，在后面我们能看到周期性的重要性。离散傅立叶变换还有个非常好的性质，你会发现输入数据和输出数据是一样的，这对于计算机处理来说是非常方便的。好，说到了这里，我们把离散傅立叶变换的逆变换也补充一下，但是就不再解释了。</a:t>
                </a:r>
              </a:p>
            </p:txBody>
          </p:sp>
        </mc:Choice>
        <mc:Fallback>
          <p:sp>
            <p:nvSpPr>
              <p:cNvPr id="22" name="文本框 21">
                <a:extLst>
                  <a:ext uri="{FF2B5EF4-FFF2-40B4-BE49-F238E27FC236}">
                    <a16:creationId xmlns:a16="http://schemas.microsoft.com/office/drawing/2014/main" id="{BC7E5840-BAF1-4847-A340-5F13E00FE8C7}"/>
                  </a:ext>
                </a:extLst>
              </p:cNvPr>
              <p:cNvSpPr txBox="1">
                <a:spLocks noRot="1" noChangeAspect="1" noMove="1" noResize="1" noEditPoints="1" noAdjustHandles="1" noChangeArrowheads="1" noChangeShapeType="1" noTextEdit="1"/>
              </p:cNvSpPr>
              <p:nvPr/>
            </p:nvSpPr>
            <p:spPr>
              <a:xfrm>
                <a:off x="625651" y="3314179"/>
                <a:ext cx="10908841" cy="2140586"/>
              </a:xfrm>
              <a:prstGeom prst="rect">
                <a:avLst/>
              </a:prstGeom>
              <a:blipFill>
                <a:blip r:embed="rId5"/>
                <a:stretch>
                  <a:fillRect l="-335" b="-199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文本框 22">
                <a:extLst>
                  <a:ext uri="{FF2B5EF4-FFF2-40B4-BE49-F238E27FC236}">
                    <a16:creationId xmlns:a16="http://schemas.microsoft.com/office/drawing/2014/main" id="{FA2D15D0-833D-4965-B272-3B7E2CC1D1F5}"/>
                  </a:ext>
                </a:extLst>
              </p:cNvPr>
              <p:cNvSpPr txBox="1"/>
              <p:nvPr/>
            </p:nvSpPr>
            <p:spPr>
              <a:xfrm>
                <a:off x="4220292" y="5567952"/>
                <a:ext cx="3719557" cy="78489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sz="1600" i="1" smtClean="0">
                          <a:latin typeface="Cambria Math" panose="02040503050406030204" pitchFamily="18" charset="0"/>
                        </a:rPr>
                        <m:t>𝑓</m:t>
                      </m:r>
                      <m:d>
                        <m:dPr>
                          <m:begChr m:val="["/>
                          <m:endChr m:val="]"/>
                          <m:ctrlPr>
                            <a:rPr lang="zh-CN" altLang="en-US" sz="1600" i="1">
                              <a:solidFill>
                                <a:srgbClr val="836967"/>
                              </a:solidFill>
                              <a:latin typeface="Cambria Math" panose="02040503050406030204" pitchFamily="18" charset="0"/>
                            </a:rPr>
                          </m:ctrlPr>
                        </m:dPr>
                        <m:e>
                          <m:r>
                            <a:rPr lang="zh-CN" altLang="en-US" sz="1600" i="1">
                              <a:latin typeface="Cambria Math" panose="02040503050406030204" pitchFamily="18" charset="0"/>
                            </a:rPr>
                            <m:t>𝑛</m:t>
                          </m:r>
                        </m:e>
                      </m:d>
                      <m:r>
                        <a:rPr lang="zh-CN" altLang="en-US" sz="1600" i="0">
                          <a:latin typeface="Cambria Math" panose="02040503050406030204" pitchFamily="18" charset="0"/>
                        </a:rPr>
                        <m:t>=</m:t>
                      </m:r>
                      <m:f>
                        <m:fPr>
                          <m:ctrlPr>
                            <a:rPr lang="zh-CN" altLang="en-US" sz="1600" i="1">
                              <a:solidFill>
                                <a:srgbClr val="836967"/>
                              </a:solidFill>
                              <a:latin typeface="Cambria Math" panose="02040503050406030204" pitchFamily="18" charset="0"/>
                            </a:rPr>
                          </m:ctrlPr>
                        </m:fPr>
                        <m:num>
                          <m:r>
                            <a:rPr lang="zh-CN" altLang="en-US" sz="1600" i="0">
                              <a:latin typeface="Cambria Math" panose="02040503050406030204" pitchFamily="18" charset="0"/>
                            </a:rPr>
                            <m:t>1</m:t>
                          </m:r>
                        </m:num>
                        <m:den>
                          <m:r>
                            <a:rPr lang="zh-CN" altLang="en-US" sz="1600" i="1">
                              <a:latin typeface="Cambria Math" panose="02040503050406030204" pitchFamily="18" charset="0"/>
                            </a:rPr>
                            <m:t>𝑁</m:t>
                          </m:r>
                        </m:den>
                      </m:f>
                      <m:nary>
                        <m:naryPr>
                          <m:chr m:val="∑"/>
                          <m:limLoc m:val="undOvr"/>
                          <m:ctrlPr>
                            <a:rPr lang="zh-CN" altLang="en-US" sz="1600" i="1">
                              <a:latin typeface="Cambria Math" panose="02040503050406030204" pitchFamily="18" charset="0"/>
                            </a:rPr>
                          </m:ctrlPr>
                        </m:naryPr>
                        <m:sub>
                          <m:r>
                            <a:rPr lang="zh-CN" altLang="en-US" sz="1600" i="1">
                              <a:latin typeface="Cambria Math" panose="02040503050406030204" pitchFamily="18" charset="0"/>
                            </a:rPr>
                            <m:t>𝑘</m:t>
                          </m:r>
                          <m:r>
                            <a:rPr lang="zh-CN" altLang="en-US" sz="1600" i="0">
                              <a:latin typeface="Cambria Math" panose="02040503050406030204" pitchFamily="18" charset="0"/>
                            </a:rPr>
                            <m:t>=0</m:t>
                          </m:r>
                        </m:sub>
                        <m:sup>
                          <m:r>
                            <a:rPr lang="zh-CN" altLang="en-US" sz="1600" i="1">
                              <a:latin typeface="Cambria Math" panose="02040503050406030204" pitchFamily="18" charset="0"/>
                            </a:rPr>
                            <m:t>𝑁</m:t>
                          </m:r>
                          <m:r>
                            <a:rPr lang="zh-CN" altLang="en-US" sz="1600" i="0">
                              <a:latin typeface="Cambria Math" panose="02040503050406030204" pitchFamily="18" charset="0"/>
                            </a:rPr>
                            <m:t>−1</m:t>
                          </m:r>
                        </m:sup>
                        <m:e>
                          <m:r>
                            <a:rPr lang="zh-CN" altLang="en-US" sz="1600" i="1">
                              <a:latin typeface="Cambria Math" panose="02040503050406030204" pitchFamily="18" charset="0"/>
                            </a:rPr>
                            <m:t>𝑔</m:t>
                          </m:r>
                          <m:r>
                            <a:rPr lang="zh-CN" altLang="en-US" sz="1600" i="0">
                              <a:latin typeface="Cambria Math" panose="02040503050406030204" pitchFamily="18" charset="0"/>
                            </a:rPr>
                            <m:t>[</m:t>
                          </m:r>
                          <m:r>
                            <a:rPr lang="zh-CN" altLang="en-US" sz="1600" i="1">
                              <a:latin typeface="Cambria Math" panose="02040503050406030204" pitchFamily="18" charset="0"/>
                            </a:rPr>
                            <m:t>𝑘</m:t>
                          </m:r>
                          <m:r>
                            <a:rPr lang="zh-CN" altLang="en-US" sz="1600" i="0">
                              <a:latin typeface="Cambria Math" panose="02040503050406030204" pitchFamily="18" charset="0"/>
                            </a:rPr>
                            <m:t>]</m:t>
                          </m:r>
                          <m:sSup>
                            <m:sSupPr>
                              <m:ctrlPr>
                                <a:rPr lang="zh-CN" altLang="en-US" sz="1600" i="1">
                                  <a:solidFill>
                                    <a:srgbClr val="836967"/>
                                  </a:solidFill>
                                  <a:latin typeface="Cambria Math" panose="02040503050406030204" pitchFamily="18" charset="0"/>
                                </a:rPr>
                              </m:ctrlPr>
                            </m:sSupPr>
                            <m:e>
                              <m:r>
                                <a:rPr lang="zh-CN" altLang="en-US" sz="1600" i="1">
                                  <a:latin typeface="Cambria Math" panose="02040503050406030204" pitchFamily="18" charset="0"/>
                                </a:rPr>
                                <m:t>𝑒</m:t>
                              </m:r>
                            </m:e>
                            <m:sup>
                              <m:d>
                                <m:dPr>
                                  <m:begChr m:val=""/>
                                  <m:ctrlPr>
                                    <a:rPr lang="zh-CN" altLang="en-US" sz="1600" i="1">
                                      <a:latin typeface="Cambria Math" panose="02040503050406030204" pitchFamily="18" charset="0"/>
                                    </a:rPr>
                                  </m:ctrlPr>
                                </m:dPr>
                                <m:e>
                                  <m:r>
                                    <a:rPr lang="zh-CN" altLang="en-US" sz="1600" i="1">
                                      <a:latin typeface="Cambria Math" panose="02040503050406030204" pitchFamily="18" charset="0"/>
                                    </a:rPr>
                                    <m:t>𝑖𝑘𝑛</m:t>
                                  </m:r>
                                  <m:r>
                                    <a:rPr lang="zh-CN" altLang="en-US" sz="1600" i="0">
                                      <a:latin typeface="Cambria Math" panose="02040503050406030204" pitchFamily="18" charset="0"/>
                                    </a:rPr>
                                    <m:t>(</m:t>
                                  </m:r>
                                  <m:f>
                                    <m:fPr>
                                      <m:ctrlPr>
                                        <a:rPr lang="zh-CN" altLang="en-US" sz="1600" i="1">
                                          <a:solidFill>
                                            <a:srgbClr val="836967"/>
                                          </a:solidFill>
                                          <a:latin typeface="Cambria Math" panose="02040503050406030204" pitchFamily="18" charset="0"/>
                                        </a:rPr>
                                      </m:ctrlPr>
                                    </m:fPr>
                                    <m:num>
                                      <m:r>
                                        <a:rPr lang="zh-CN" altLang="en-US" sz="1600" i="0">
                                          <a:latin typeface="Cambria Math" panose="02040503050406030204" pitchFamily="18" charset="0"/>
                                        </a:rPr>
                                        <m:t>2</m:t>
                                      </m:r>
                                      <m:r>
                                        <a:rPr lang="zh-CN" altLang="en-US" sz="1600" i="1">
                                          <a:latin typeface="Cambria Math" panose="02040503050406030204" pitchFamily="18" charset="0"/>
                                        </a:rPr>
                                        <m:t>𝜋</m:t>
                                      </m:r>
                                    </m:num>
                                    <m:den>
                                      <m:r>
                                        <a:rPr lang="zh-CN" altLang="en-US" sz="1600" i="1">
                                          <a:latin typeface="Cambria Math" panose="02040503050406030204" pitchFamily="18" charset="0"/>
                                        </a:rPr>
                                        <m:t>𝑁</m:t>
                                      </m:r>
                                    </m:den>
                                  </m:f>
                                </m:e>
                              </m:d>
                            </m:sup>
                          </m:sSup>
                        </m:e>
                      </m:nary>
                    </m:oMath>
                  </m:oMathPara>
                </a14:m>
                <a:endParaRPr lang="zh-CN" altLang="en-US" sz="1600" dirty="0"/>
              </a:p>
            </p:txBody>
          </p:sp>
        </mc:Choice>
        <mc:Fallback xmlns="">
          <p:sp>
            <p:nvSpPr>
              <p:cNvPr id="23" name="文本框 22">
                <a:extLst>
                  <a:ext uri="{FF2B5EF4-FFF2-40B4-BE49-F238E27FC236}">
                    <a16:creationId xmlns:a16="http://schemas.microsoft.com/office/drawing/2014/main" id="{FA2D15D0-833D-4965-B272-3B7E2CC1D1F5}"/>
                  </a:ext>
                </a:extLst>
              </p:cNvPr>
              <p:cNvSpPr txBox="1">
                <a:spLocks noRot="1" noChangeAspect="1" noMove="1" noResize="1" noEditPoints="1" noAdjustHandles="1" noChangeArrowheads="1" noChangeShapeType="1" noTextEdit="1"/>
              </p:cNvSpPr>
              <p:nvPr/>
            </p:nvSpPr>
            <p:spPr>
              <a:xfrm>
                <a:off x="4220292" y="5567952"/>
                <a:ext cx="3719557" cy="784895"/>
              </a:xfrm>
              <a:prstGeom prst="rect">
                <a:avLst/>
              </a:prstGeom>
              <a:blipFill>
                <a:blip r:embed="rId6"/>
                <a:stretch>
                  <a:fillRect/>
                </a:stretch>
              </a:blipFill>
            </p:spPr>
            <p:txBody>
              <a:bodyPr/>
              <a:lstStyle/>
              <a:p>
                <a:r>
                  <a:rPr lang="zh-CN" altLang="en-US">
                    <a:noFill/>
                  </a:rPr>
                  <a:t> </a:t>
                </a:r>
              </a:p>
            </p:txBody>
          </p:sp>
        </mc:Fallback>
      </mc:AlternateContent>
    </p:spTree>
  </p:cSld>
  <p:clrMapOvr>
    <a:masterClrMapping/>
  </p:clrMapOvr>
  <p:transition spd="slow" advClick="0">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3"/>
          </p:nvPr>
        </p:nvSpPr>
        <p:spPr>
          <a:xfrm>
            <a:off x="771539" y="344160"/>
            <a:ext cx="5951537" cy="686239"/>
          </a:xfrm>
        </p:spPr>
        <p:txBody>
          <a:bodyPr>
            <a:normAutofit/>
          </a:bodyPr>
          <a:lstStyle/>
          <a:p>
            <a:pPr algn="l">
              <a:buClrTx/>
              <a:buSzTx/>
            </a:pPr>
            <a:r>
              <a:rPr lang="en-US" sz="2800" dirty="0">
                <a:solidFill>
                  <a:srgbClr val="202020"/>
                </a:solidFill>
                <a:latin typeface="微软雅黑" panose="020B0503020204020204" pitchFamily="34" charset="-122"/>
                <a:ea typeface="微软雅黑" panose="020B0503020204020204" pitchFamily="34" charset="-122"/>
                <a:sym typeface="+mn-ea"/>
              </a:rPr>
              <a:t>2.11.4 快速傅立叶变换</a:t>
            </a:r>
            <a:endParaRPr lang="en-US" sz="2800" dirty="0">
              <a:solidFill>
                <a:srgbClr val="202020"/>
              </a:solidFill>
              <a:latin typeface="微软雅黑" panose="020B0503020204020204" pitchFamily="34" charset="-122"/>
              <a:ea typeface="微软雅黑" panose="020B0503020204020204" pitchFamily="34" charset="-122"/>
            </a:endParaRPr>
          </a:p>
        </p:txBody>
      </p:sp>
      <p:pic>
        <p:nvPicPr>
          <p:cNvPr id="161" name="图片 161"/>
          <p:cNvPicPr>
            <a:picLocks noChangeAspect="1"/>
          </p:cNvPicPr>
          <p:nvPr/>
        </p:nvPicPr>
        <p:blipFill>
          <a:blip r:embed="rId3"/>
          <a:stretch>
            <a:fillRect/>
          </a:stretch>
        </p:blipFill>
        <p:spPr>
          <a:xfrm>
            <a:off x="6956331" y="2707969"/>
            <a:ext cx="3902710" cy="3319145"/>
          </a:xfrm>
          <a:prstGeom prst="rect">
            <a:avLst/>
          </a:prstGeom>
          <a:ln>
            <a:solidFill>
              <a:schemeClr val="bg1">
                <a:lumMod val="50000"/>
              </a:schemeClr>
            </a:solidFill>
          </a:ln>
        </p:spPr>
      </p:pic>
      <p:sp>
        <p:nvSpPr>
          <p:cNvPr id="12" name="文本框 11"/>
          <p:cNvSpPr txBox="1"/>
          <p:nvPr/>
        </p:nvSpPr>
        <p:spPr>
          <a:xfrm>
            <a:off x="6367686" y="6176655"/>
            <a:ext cx="5080000" cy="337185"/>
          </a:xfrm>
          <a:prstGeom prst="rect">
            <a:avLst/>
          </a:prstGeom>
          <a:noFill/>
          <a:ln w="9525">
            <a:noFill/>
          </a:ln>
        </p:spPr>
        <p:txBody>
          <a:bodyPr wrap="square">
            <a:spAutoFit/>
          </a:bodyPr>
          <a:lstStyle/>
          <a:p>
            <a:pPr algn="ctr">
              <a:buClrTx/>
              <a:buSzTx/>
              <a:buFontTx/>
            </a:pPr>
            <a:r>
              <a:rPr lang="zh-CN" sz="1600" b="0" dirty="0">
                <a:ea typeface="微软雅黑" panose="020B0503020204020204" pitchFamily="34" charset="-122"/>
              </a:rPr>
              <a:t>图: 一个旋转向量的对称性和周期性</a:t>
            </a:r>
            <a:endParaRPr lang="zh-CN" sz="1600" dirty="0">
              <a:ea typeface="微软雅黑" panose="020B0503020204020204" pitchFamily="34" charset="-122"/>
            </a:endParaRPr>
          </a:p>
        </p:txBody>
      </p:sp>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01FC9F9E-3CD0-4ED3-A2AB-3B5208A757BA}"/>
                  </a:ext>
                </a:extLst>
              </p:cNvPr>
              <p:cNvSpPr txBox="1"/>
              <p:nvPr/>
            </p:nvSpPr>
            <p:spPr>
              <a:xfrm>
                <a:off x="423646" y="1154648"/>
                <a:ext cx="6097424" cy="2800767"/>
              </a:xfrm>
              <a:prstGeom prst="rect">
                <a:avLst/>
              </a:prstGeom>
              <a:noFill/>
            </p:spPr>
            <p:txBody>
              <a:bodyPr wrap="square">
                <a:spAutoFit/>
              </a:bodyPr>
              <a:lstStyle/>
              <a:p>
                <a:pPr indent="266700"/>
                <a:r>
                  <a:rPr lang="zh-CN" altLang="zh-CN" sz="1600" dirty="0">
                    <a:effectLst/>
                    <a:latin typeface="宋体" panose="02010600030101010101" pitchFamily="2" charset="-122"/>
                    <a:ea typeface="宋体" panose="02010600030101010101" pitchFamily="2" charset="-122"/>
                    <a:cs typeface="宋体" panose="02010600030101010101" pitchFamily="2" charset="-122"/>
                  </a:rPr>
                  <a:t>好，有了离散傅立叶变换，其实计算机就能处理了，但问题来了，这个计算的复杂度有多大呢？假如我们采样了</a:t>
                </a:r>
                <a:r>
                  <a:rPr lang="en-US" altLang="zh-CN" sz="1600" dirty="0">
                    <a:effectLst/>
                    <a:latin typeface="宋体" panose="02010600030101010101" pitchFamily="2" charset="-122"/>
                    <a:ea typeface="宋体" panose="02010600030101010101" pitchFamily="2" charset="-122"/>
                    <a:cs typeface="宋体" panose="02010600030101010101" pitchFamily="2" charset="-122"/>
                  </a:rPr>
                  <a:t>1000</a:t>
                </a:r>
                <a:r>
                  <a:rPr lang="zh-CN" altLang="zh-CN" sz="1600" dirty="0">
                    <a:effectLst/>
                    <a:latin typeface="宋体" panose="02010600030101010101" pitchFamily="2" charset="-122"/>
                    <a:ea typeface="宋体" panose="02010600030101010101" pitchFamily="2" charset="-122"/>
                    <a:cs typeface="宋体" panose="02010600030101010101" pitchFamily="2" charset="-122"/>
                  </a:rPr>
                  <a:t>个点，好吧作为工程师我更喜欢采样</a:t>
                </a:r>
                <a:r>
                  <a:rPr lang="en-US" altLang="zh-CN" sz="1600" dirty="0">
                    <a:effectLst/>
                    <a:latin typeface="宋体" panose="02010600030101010101" pitchFamily="2" charset="-122"/>
                    <a:ea typeface="宋体" panose="02010600030101010101" pitchFamily="2" charset="-122"/>
                    <a:cs typeface="宋体" panose="02010600030101010101" pitchFamily="2" charset="-122"/>
                  </a:rPr>
                  <a:t>1024</a:t>
                </a:r>
                <a:r>
                  <a:rPr lang="zh-CN" altLang="zh-CN" sz="1600" dirty="0">
                    <a:effectLst/>
                    <a:latin typeface="宋体" panose="02010600030101010101" pitchFamily="2" charset="-122"/>
                    <a:ea typeface="宋体" panose="02010600030101010101" pitchFamily="2" charset="-122"/>
                    <a:cs typeface="宋体" panose="02010600030101010101" pitchFamily="2" charset="-122"/>
                  </a:rPr>
                  <a:t>个点（其实，除了习惯问题，后面的</a:t>
                </a:r>
                <a:r>
                  <a:rPr lang="en-US" altLang="zh-CN" sz="1600" dirty="0">
                    <a:effectLst/>
                    <a:latin typeface="宋体" panose="02010600030101010101" pitchFamily="2" charset="-122"/>
                    <a:ea typeface="宋体" panose="02010600030101010101" pitchFamily="2" charset="-122"/>
                    <a:cs typeface="宋体" panose="02010600030101010101" pitchFamily="2" charset="-122"/>
                  </a:rPr>
                  <a:t>FFT</a:t>
                </a:r>
                <a:r>
                  <a:rPr lang="zh-CN" altLang="zh-CN" sz="1600" dirty="0">
                    <a:effectLst/>
                    <a:latin typeface="宋体" panose="02010600030101010101" pitchFamily="2" charset="-122"/>
                    <a:ea typeface="宋体" panose="02010600030101010101" pitchFamily="2" charset="-122"/>
                    <a:cs typeface="宋体" panose="02010600030101010101" pitchFamily="2" charset="-122"/>
                  </a:rPr>
                  <a:t>变换其实需要采样数据量是</a:t>
                </a:r>
                <a:r>
                  <a:rPr lang="en-US" altLang="zh-CN" sz="1600" dirty="0">
                    <a:effectLst/>
                    <a:latin typeface="宋体" panose="02010600030101010101" pitchFamily="2" charset="-122"/>
                    <a:ea typeface="宋体" panose="02010600030101010101" pitchFamily="2" charset="-122"/>
                    <a:cs typeface="宋体" panose="02010600030101010101" pitchFamily="2" charset="-122"/>
                  </a:rPr>
                  <a:t>2</a:t>
                </a:r>
                <a:r>
                  <a:rPr lang="zh-CN" altLang="zh-CN" sz="1600" dirty="0">
                    <a:effectLst/>
                    <a:latin typeface="宋体" panose="02010600030101010101" pitchFamily="2" charset="-122"/>
                    <a:ea typeface="宋体" panose="02010600030101010101" pitchFamily="2" charset="-122"/>
                    <a:cs typeface="宋体" panose="02010600030101010101" pitchFamily="2" charset="-122"/>
                  </a:rPr>
                  <a:t>的指数次）。那么，我们用离散傅立叶变换需要计算多少次呢？很简单，</a:t>
                </a:r>
                <a14:m>
                  <m:oMath xmlns:m="http://schemas.openxmlformats.org/officeDocument/2006/math">
                    <m:r>
                      <a:rPr lang="en-US" altLang="zh-CN" sz="1600" i="1">
                        <a:effectLst/>
                        <a:latin typeface="Cambria Math" panose="02040503050406030204" pitchFamily="18" charset="0"/>
                        <a:ea typeface="宋体" panose="02010600030101010101" pitchFamily="2" charset="-122"/>
                        <a:cs typeface="宋体" panose="02010600030101010101" pitchFamily="2" charset="-122"/>
                      </a:rPr>
                      <m:t>𝑔</m:t>
                    </m:r>
                    <m:r>
                      <a:rPr lang="en-US" altLang="zh-CN" sz="1600" i="1">
                        <a:effectLst/>
                        <a:latin typeface="Cambria Math" panose="02040503050406030204" pitchFamily="18" charset="0"/>
                        <a:ea typeface="宋体" panose="02010600030101010101" pitchFamily="2" charset="-122"/>
                        <a:cs typeface="宋体" panose="02010600030101010101" pitchFamily="2" charset="-122"/>
                      </a:rPr>
                      <m:t>[</m:t>
                    </m:r>
                    <m:r>
                      <a:rPr lang="en-US" altLang="zh-CN" sz="1600" i="1">
                        <a:effectLst/>
                        <a:latin typeface="Cambria Math" panose="02040503050406030204" pitchFamily="18" charset="0"/>
                        <a:ea typeface="宋体" panose="02010600030101010101" pitchFamily="2" charset="-122"/>
                        <a:cs typeface="宋体" panose="02010600030101010101" pitchFamily="2" charset="-122"/>
                      </a:rPr>
                      <m:t>𝑚</m:t>
                    </m:r>
                    <m:r>
                      <a:rPr lang="en-US" altLang="zh-CN" sz="1600" i="1">
                        <a:effectLst/>
                        <a:latin typeface="Cambria Math" panose="02040503050406030204" pitchFamily="18" charset="0"/>
                        <a:ea typeface="宋体" panose="02010600030101010101" pitchFamily="2" charset="-122"/>
                        <a:cs typeface="宋体" panose="02010600030101010101" pitchFamily="2" charset="-122"/>
                      </a:rPr>
                      <m:t>]</m:t>
                    </m:r>
                  </m:oMath>
                </a14:m>
                <a:r>
                  <a:rPr lang="zh-CN" altLang="zh-CN" sz="1600" dirty="0">
                    <a:effectLst/>
                    <a:latin typeface="宋体" panose="02010600030101010101" pitchFamily="2" charset="-122"/>
                    <a:ea typeface="宋体" panose="02010600030101010101" pitchFamily="2" charset="-122"/>
                    <a:cs typeface="宋体" panose="02010600030101010101" pitchFamily="2" charset="-122"/>
                  </a:rPr>
                  <a:t>中的</a:t>
                </a:r>
                <a:r>
                  <a:rPr lang="en-US" altLang="zh-CN" sz="1600" dirty="0">
                    <a:effectLst/>
                    <a:latin typeface="宋体" panose="02010600030101010101" pitchFamily="2" charset="-122"/>
                    <a:ea typeface="宋体" panose="02010600030101010101" pitchFamily="2" charset="-122"/>
                    <a:cs typeface="宋体" panose="02010600030101010101" pitchFamily="2" charset="-122"/>
                  </a:rPr>
                  <a:t>m</a:t>
                </a:r>
                <a:r>
                  <a:rPr lang="zh-CN" altLang="zh-CN" sz="1600" dirty="0">
                    <a:effectLst/>
                    <a:latin typeface="宋体" panose="02010600030101010101" pitchFamily="2" charset="-122"/>
                    <a:ea typeface="宋体" panose="02010600030101010101" pitchFamily="2" charset="-122"/>
                    <a:cs typeface="宋体" panose="02010600030101010101" pitchFamily="2" charset="-122"/>
                  </a:rPr>
                  <a:t>从</a:t>
                </a:r>
                <a:r>
                  <a:rPr lang="en-US" altLang="zh-CN" sz="1600" dirty="0">
                    <a:effectLst/>
                    <a:latin typeface="宋体" panose="02010600030101010101" pitchFamily="2" charset="-122"/>
                    <a:ea typeface="宋体" panose="02010600030101010101" pitchFamily="2" charset="-122"/>
                    <a:cs typeface="宋体" panose="02010600030101010101" pitchFamily="2" charset="-122"/>
                  </a:rPr>
                  <a:t>0</a:t>
                </a:r>
                <a:r>
                  <a:rPr lang="zh-CN" altLang="zh-CN" sz="1600" dirty="0">
                    <a:effectLst/>
                    <a:latin typeface="宋体" panose="02010600030101010101" pitchFamily="2" charset="-122"/>
                    <a:ea typeface="宋体" panose="02010600030101010101" pitchFamily="2" charset="-122"/>
                    <a:cs typeface="宋体" panose="02010600030101010101" pitchFamily="2" charset="-122"/>
                  </a:rPr>
                  <a:t>开始，每次加</a:t>
                </a:r>
                <a:r>
                  <a:rPr lang="en-US" altLang="zh-CN" sz="1600" dirty="0">
                    <a:effectLst/>
                    <a:latin typeface="宋体" panose="02010600030101010101" pitchFamily="2" charset="-122"/>
                    <a:ea typeface="宋体" panose="02010600030101010101" pitchFamily="2" charset="-122"/>
                    <a:cs typeface="宋体" panose="02010600030101010101" pitchFamily="2" charset="-122"/>
                  </a:rPr>
                  <a:t>1</a:t>
                </a:r>
                <a:r>
                  <a:rPr lang="zh-CN" altLang="zh-CN" sz="1600" dirty="0">
                    <a:effectLst/>
                    <a:latin typeface="宋体" panose="02010600030101010101" pitchFamily="2" charset="-122"/>
                    <a:ea typeface="宋体" panose="02010600030101010101" pitchFamily="2" charset="-122"/>
                    <a:cs typeface="宋体" panose="02010600030101010101" pitchFamily="2" charset="-122"/>
                  </a:rPr>
                  <a:t>，那么后面有个求和号，就需要计算</a:t>
                </a:r>
                <a:r>
                  <a:rPr lang="en-US" altLang="zh-CN" sz="1600" dirty="0">
                    <a:effectLst/>
                    <a:latin typeface="宋体" panose="02010600030101010101" pitchFamily="2" charset="-122"/>
                    <a:ea typeface="宋体" panose="02010600030101010101" pitchFamily="2" charset="-122"/>
                    <a:cs typeface="宋体" panose="02010600030101010101" pitchFamily="2" charset="-122"/>
                  </a:rPr>
                  <a:t>1024</a:t>
                </a:r>
                <a:r>
                  <a:rPr lang="zh-CN" altLang="zh-CN" sz="1600" dirty="0">
                    <a:effectLst/>
                    <a:latin typeface="宋体" panose="02010600030101010101" pitchFamily="2" charset="-122"/>
                    <a:ea typeface="宋体" panose="02010600030101010101" pitchFamily="2" charset="-122"/>
                    <a:cs typeface="宋体" panose="02010600030101010101" pitchFamily="2" charset="-122"/>
                  </a:rPr>
                  <a:t>次。输入和输出数据一样大，意味着</a:t>
                </a:r>
                <a:r>
                  <a:rPr lang="en-US" altLang="zh-CN" sz="1600" dirty="0">
                    <a:effectLst/>
                    <a:latin typeface="宋体" panose="02010600030101010101" pitchFamily="2" charset="-122"/>
                    <a:ea typeface="宋体" panose="02010600030101010101" pitchFamily="2" charset="-122"/>
                    <a:cs typeface="宋体" panose="02010600030101010101" pitchFamily="2" charset="-122"/>
                  </a:rPr>
                  <a:t>m</a:t>
                </a:r>
                <a:r>
                  <a:rPr lang="zh-CN" altLang="zh-CN" sz="1600" dirty="0">
                    <a:effectLst/>
                    <a:latin typeface="宋体" panose="02010600030101010101" pitchFamily="2" charset="-122"/>
                    <a:ea typeface="宋体" panose="02010600030101010101" pitchFamily="2" charset="-122"/>
                    <a:cs typeface="宋体" panose="02010600030101010101" pitchFamily="2" charset="-122"/>
                  </a:rPr>
                  <a:t>也需要从</a:t>
                </a:r>
                <a:r>
                  <a:rPr lang="en-US" altLang="zh-CN" sz="1600" dirty="0">
                    <a:effectLst/>
                    <a:latin typeface="宋体" panose="02010600030101010101" pitchFamily="2" charset="-122"/>
                    <a:ea typeface="宋体" panose="02010600030101010101" pitchFamily="2" charset="-122"/>
                    <a:cs typeface="宋体" panose="02010600030101010101" pitchFamily="2" charset="-122"/>
                  </a:rPr>
                  <a:t>0</a:t>
                </a:r>
                <a:r>
                  <a:rPr lang="zh-CN" altLang="zh-CN" sz="1600" dirty="0">
                    <a:effectLst/>
                    <a:latin typeface="宋体" panose="02010600030101010101" pitchFamily="2" charset="-122"/>
                    <a:ea typeface="宋体" panose="02010600030101010101" pitchFamily="2" charset="-122"/>
                    <a:cs typeface="宋体" panose="02010600030101010101" pitchFamily="2" charset="-122"/>
                  </a:rPr>
                  <a:t>变化到</a:t>
                </a:r>
                <a:r>
                  <a:rPr lang="en-US" altLang="zh-CN" sz="1600" dirty="0">
                    <a:effectLst/>
                    <a:latin typeface="宋体" panose="02010600030101010101" pitchFamily="2" charset="-122"/>
                    <a:ea typeface="宋体" panose="02010600030101010101" pitchFamily="2" charset="-122"/>
                    <a:cs typeface="宋体" panose="02010600030101010101" pitchFamily="2" charset="-122"/>
                  </a:rPr>
                  <a:t>1023</a:t>
                </a:r>
                <a:r>
                  <a:rPr lang="zh-CN" altLang="zh-CN" sz="1600" dirty="0">
                    <a:effectLst/>
                    <a:latin typeface="宋体" panose="02010600030101010101" pitchFamily="2" charset="-122"/>
                    <a:ea typeface="宋体" panose="02010600030101010101" pitchFamily="2" charset="-122"/>
                    <a:cs typeface="宋体" panose="02010600030101010101" pitchFamily="2" charset="-122"/>
                  </a:rPr>
                  <a:t>，共</a:t>
                </a:r>
                <a:r>
                  <a:rPr lang="en-US" altLang="zh-CN" sz="1600" dirty="0">
                    <a:effectLst/>
                    <a:latin typeface="宋体" panose="02010600030101010101" pitchFamily="2" charset="-122"/>
                    <a:ea typeface="宋体" panose="02010600030101010101" pitchFamily="2" charset="-122"/>
                    <a:cs typeface="宋体" panose="02010600030101010101" pitchFamily="2" charset="-122"/>
                  </a:rPr>
                  <a:t>1024</a:t>
                </a:r>
                <a:r>
                  <a:rPr lang="zh-CN" altLang="zh-CN" sz="1600" dirty="0">
                    <a:effectLst/>
                    <a:latin typeface="宋体" panose="02010600030101010101" pitchFamily="2" charset="-122"/>
                    <a:ea typeface="宋体" panose="02010600030101010101" pitchFamily="2" charset="-122"/>
                    <a:cs typeface="宋体" panose="02010600030101010101" pitchFamily="2" charset="-122"/>
                  </a:rPr>
                  <a:t>个数。所以，总的计算量就是</a:t>
                </a:r>
                <a:r>
                  <a:rPr lang="en-US" altLang="zh-CN" sz="1600" dirty="0">
                    <a:effectLst/>
                    <a:latin typeface="宋体" panose="02010600030101010101" pitchFamily="2" charset="-122"/>
                    <a:ea typeface="宋体" panose="02010600030101010101" pitchFamily="2" charset="-122"/>
                    <a:cs typeface="宋体" panose="02010600030101010101" pitchFamily="2" charset="-122"/>
                  </a:rPr>
                  <a:t>1024x1024= 1,048,576</a:t>
                </a:r>
                <a:r>
                  <a:rPr lang="zh-CN" altLang="zh-CN" sz="1600" dirty="0">
                    <a:effectLst/>
                    <a:latin typeface="宋体" panose="02010600030101010101" pitchFamily="2" charset="-122"/>
                    <a:ea typeface="宋体" panose="02010600030101010101" pitchFamily="2" charset="-122"/>
                    <a:cs typeface="宋体" panose="02010600030101010101" pitchFamily="2" charset="-122"/>
                  </a:rPr>
                  <a:t>，大约一百万次乘加计算。这不仅对于单片机而言是巨大的计算量，连</a:t>
                </a:r>
                <a:r>
                  <a:rPr lang="en-US" altLang="zh-CN" sz="1600" dirty="0">
                    <a:effectLst/>
                    <a:latin typeface="宋体" panose="02010600030101010101" pitchFamily="2" charset="-122"/>
                    <a:ea typeface="宋体" panose="02010600030101010101" pitchFamily="2" charset="-122"/>
                    <a:cs typeface="宋体" panose="02010600030101010101" pitchFamily="2" charset="-122"/>
                  </a:rPr>
                  <a:t>PC</a:t>
                </a:r>
                <a:r>
                  <a:rPr lang="zh-CN" altLang="zh-CN" sz="1600" dirty="0">
                    <a:effectLst/>
                    <a:latin typeface="宋体" panose="02010600030101010101" pitchFamily="2" charset="-122"/>
                    <a:ea typeface="宋体" panose="02010600030101010101" pitchFamily="2" charset="-122"/>
                    <a:cs typeface="宋体" panose="02010600030101010101" pitchFamily="2" charset="-122"/>
                  </a:rPr>
                  <a:t>也受不了（这只不过就只有大约</a:t>
                </a:r>
                <a:r>
                  <a:rPr lang="en-US" altLang="zh-CN" sz="1600" dirty="0">
                    <a:effectLst/>
                    <a:latin typeface="宋体" panose="02010600030101010101" pitchFamily="2" charset="-122"/>
                    <a:ea typeface="宋体" panose="02010600030101010101" pitchFamily="2" charset="-122"/>
                    <a:cs typeface="宋体" panose="02010600030101010101" pitchFamily="2" charset="-122"/>
                  </a:rPr>
                  <a:t>1000</a:t>
                </a:r>
                <a:r>
                  <a:rPr lang="zh-CN" altLang="zh-CN" sz="1600" dirty="0">
                    <a:effectLst/>
                    <a:latin typeface="宋体" panose="02010600030101010101" pitchFamily="2" charset="-122"/>
                    <a:ea typeface="宋体" panose="02010600030101010101" pitchFamily="2" charset="-122"/>
                    <a:cs typeface="宋体" panose="02010600030101010101" pitchFamily="2" charset="-122"/>
                  </a:rPr>
                  <a:t>个点哦）。尤其是面对实时运算的时候，更是无法接受的。鉴于此限制，快速傅立叶变换横空出世。</a:t>
                </a:r>
              </a:p>
            </p:txBody>
          </p:sp>
        </mc:Choice>
        <mc:Fallback xmlns="">
          <p:sp>
            <p:nvSpPr>
              <p:cNvPr id="9" name="文本框 8">
                <a:extLst>
                  <a:ext uri="{FF2B5EF4-FFF2-40B4-BE49-F238E27FC236}">
                    <a16:creationId xmlns:a16="http://schemas.microsoft.com/office/drawing/2014/main" id="{01FC9F9E-3CD0-4ED3-A2AB-3B5208A757BA}"/>
                  </a:ext>
                </a:extLst>
              </p:cNvPr>
              <p:cNvSpPr txBox="1">
                <a:spLocks noRot="1" noChangeAspect="1" noMove="1" noResize="1" noEditPoints="1" noAdjustHandles="1" noChangeArrowheads="1" noChangeShapeType="1" noTextEdit="1"/>
              </p:cNvSpPr>
              <p:nvPr/>
            </p:nvSpPr>
            <p:spPr>
              <a:xfrm>
                <a:off x="423646" y="1154648"/>
                <a:ext cx="6097424" cy="2800767"/>
              </a:xfrm>
              <a:prstGeom prst="rect">
                <a:avLst/>
              </a:prstGeom>
              <a:blipFill>
                <a:blip r:embed="rId4"/>
                <a:stretch>
                  <a:fillRect l="-500" t="-652" b="-173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B0490B1F-4756-4FF0-8062-753220EABFD0}"/>
                  </a:ext>
                </a:extLst>
              </p:cNvPr>
              <p:cNvSpPr txBox="1"/>
              <p:nvPr/>
            </p:nvSpPr>
            <p:spPr>
              <a:xfrm>
                <a:off x="453672" y="4005402"/>
                <a:ext cx="6037371" cy="1685333"/>
              </a:xfrm>
              <a:prstGeom prst="rect">
                <a:avLst/>
              </a:prstGeom>
              <a:noFill/>
            </p:spPr>
            <p:txBody>
              <a:bodyPr wrap="square" rtlCol="0">
                <a:spAutoFit/>
              </a:bodyPr>
              <a:lstStyle/>
              <a:p>
                <a:pPr indent="266700"/>
                <a:r>
                  <a:rPr lang="zh-CN" altLang="zh-CN" sz="1600" dirty="0">
                    <a:effectLst/>
                    <a:latin typeface="宋体" panose="02010600030101010101" pitchFamily="2" charset="-122"/>
                    <a:ea typeface="宋体" panose="02010600030101010101" pitchFamily="2" charset="-122"/>
                    <a:cs typeface="宋体" panose="02010600030101010101" pitchFamily="2" charset="-122"/>
                  </a:rPr>
                  <a:t>首先，我们先将</a:t>
                </a:r>
                <a14:m>
                  <m:oMath xmlns:m="http://schemas.openxmlformats.org/officeDocument/2006/math">
                    <m:sSup>
                      <m:sSupPr>
                        <m:ctrlPr>
                          <a:rPr lang="zh-CN" altLang="zh-CN" sz="1600" i="1">
                            <a:effectLst/>
                            <a:latin typeface="Cambria Math" panose="02040503050406030204" pitchFamily="18" charset="0"/>
                            <a:ea typeface="Cambria Math" panose="02040503050406030204" pitchFamily="18" charset="0"/>
                            <a:cs typeface="宋体" panose="02010600030101010101" pitchFamily="2" charset="-122"/>
                          </a:rPr>
                        </m:ctrlPr>
                      </m:sSupPr>
                      <m:e>
                        <m:r>
                          <a:rPr lang="en-US" altLang="zh-CN" sz="1600" i="1">
                            <a:effectLst/>
                            <a:latin typeface="Cambria Math" panose="02040503050406030204" pitchFamily="18" charset="0"/>
                            <a:ea typeface="宋体" panose="02010600030101010101" pitchFamily="2" charset="-122"/>
                            <a:cs typeface="宋体" panose="02010600030101010101" pitchFamily="2" charset="-122"/>
                          </a:rPr>
                          <m:t>𝑒</m:t>
                        </m:r>
                      </m:e>
                      <m:sup>
                        <m:r>
                          <a:rPr lang="en-US" altLang="zh-CN" sz="1600" i="1">
                            <a:effectLst/>
                            <a:latin typeface="Cambria Math" panose="02040503050406030204" pitchFamily="18" charset="0"/>
                            <a:ea typeface="宋体" panose="02010600030101010101" pitchFamily="2" charset="-122"/>
                            <a:cs typeface="宋体" panose="02010600030101010101" pitchFamily="2" charset="-122"/>
                          </a:rPr>
                          <m:t>−</m:t>
                        </m:r>
                        <m:r>
                          <a:rPr lang="en-US" altLang="zh-CN" sz="1600" i="1">
                            <a:effectLst/>
                            <a:latin typeface="Cambria Math" panose="02040503050406030204" pitchFamily="18" charset="0"/>
                            <a:ea typeface="宋体" panose="02010600030101010101" pitchFamily="2" charset="-122"/>
                            <a:cs typeface="宋体" panose="02010600030101010101" pitchFamily="2" charset="-122"/>
                          </a:rPr>
                          <m:t>𝑖𝑘𝑛</m:t>
                        </m:r>
                        <m:r>
                          <a:rPr lang="en-US" altLang="zh-CN" sz="1600" i="1">
                            <a:effectLst/>
                            <a:latin typeface="Cambria Math" panose="02040503050406030204" pitchFamily="18" charset="0"/>
                            <a:ea typeface="宋体" panose="02010600030101010101" pitchFamily="2" charset="-122"/>
                            <a:cs typeface="宋体" panose="02010600030101010101" pitchFamily="2" charset="-122"/>
                          </a:rPr>
                          <m:t>(</m:t>
                        </m:r>
                        <m:f>
                          <m:fPr>
                            <m:ctrlPr>
                              <a:rPr lang="zh-CN" altLang="zh-CN" sz="1600" i="1">
                                <a:effectLst/>
                                <a:latin typeface="Cambria Math" panose="02040503050406030204" pitchFamily="18" charset="0"/>
                                <a:ea typeface="Cambria Math" panose="02040503050406030204" pitchFamily="18" charset="0"/>
                                <a:cs typeface="宋体" panose="02010600030101010101" pitchFamily="2" charset="-122"/>
                              </a:rPr>
                            </m:ctrlPr>
                          </m:fPr>
                          <m:num>
                            <m:r>
                              <a:rPr lang="en-US" altLang="zh-CN" sz="1600" i="1">
                                <a:effectLst/>
                                <a:latin typeface="Cambria Math" panose="02040503050406030204" pitchFamily="18" charset="0"/>
                                <a:ea typeface="宋体" panose="02010600030101010101" pitchFamily="2" charset="-122"/>
                                <a:cs typeface="宋体" panose="02010600030101010101" pitchFamily="2" charset="-122"/>
                              </a:rPr>
                              <m:t>2</m:t>
                            </m:r>
                            <m:r>
                              <a:rPr lang="en-US" altLang="zh-CN" sz="1600" i="1">
                                <a:effectLst/>
                                <a:latin typeface="Cambria Math" panose="02040503050406030204" pitchFamily="18" charset="0"/>
                                <a:ea typeface="宋体" panose="02010600030101010101" pitchFamily="2" charset="-122"/>
                                <a:cs typeface="宋体" panose="02010600030101010101" pitchFamily="2" charset="-122"/>
                              </a:rPr>
                              <m:t>𝜋</m:t>
                            </m:r>
                          </m:num>
                          <m:den>
                            <m:r>
                              <a:rPr lang="en-US" altLang="zh-CN" sz="1600" i="1">
                                <a:effectLst/>
                                <a:latin typeface="Cambria Math" panose="02040503050406030204" pitchFamily="18" charset="0"/>
                                <a:ea typeface="宋体" panose="02010600030101010101" pitchFamily="2" charset="-122"/>
                                <a:cs typeface="宋体" panose="02010600030101010101" pitchFamily="2" charset="-122"/>
                              </a:rPr>
                              <m:t>𝑁</m:t>
                            </m:r>
                          </m:den>
                        </m:f>
                        <m:r>
                          <a:rPr lang="en-US" altLang="zh-CN" sz="1600" i="1">
                            <a:effectLst/>
                            <a:latin typeface="Cambria Math" panose="02040503050406030204" pitchFamily="18" charset="0"/>
                            <a:ea typeface="宋体" panose="02010600030101010101" pitchFamily="2" charset="-122"/>
                            <a:cs typeface="宋体" panose="02010600030101010101" pitchFamily="2" charset="-122"/>
                          </a:rPr>
                          <m:t>)</m:t>
                        </m:r>
                      </m:sup>
                    </m:sSup>
                  </m:oMath>
                </a14:m>
                <a:r>
                  <a:rPr lang="zh-CN" altLang="zh-CN" sz="1600" dirty="0">
                    <a:effectLst/>
                    <a:latin typeface="宋体" panose="02010600030101010101" pitchFamily="2" charset="-122"/>
                    <a:ea typeface="宋体" panose="02010600030101010101" pitchFamily="2" charset="-122"/>
                    <a:cs typeface="宋体" panose="02010600030101010101" pitchFamily="2" charset="-122"/>
                  </a:rPr>
                  <a:t>简化一下，毕竟这么个式子看起来非常复杂。简化方法也非常简单，请观察，当采样点数被确定后，意味着</a:t>
                </a:r>
                <a14:m>
                  <m:oMath xmlns:m="http://schemas.openxmlformats.org/officeDocument/2006/math">
                    <m:sSup>
                      <m:sSupPr>
                        <m:ctrlPr>
                          <a:rPr lang="zh-CN" altLang="zh-CN" sz="1600" i="1">
                            <a:effectLst/>
                            <a:latin typeface="Cambria Math" panose="02040503050406030204" pitchFamily="18" charset="0"/>
                            <a:ea typeface="Cambria Math" panose="02040503050406030204" pitchFamily="18" charset="0"/>
                            <a:cs typeface="宋体" panose="02010600030101010101" pitchFamily="2" charset="-122"/>
                          </a:rPr>
                        </m:ctrlPr>
                      </m:sSupPr>
                      <m:e>
                        <m:r>
                          <a:rPr lang="en-US" altLang="zh-CN" sz="1600" i="1">
                            <a:effectLst/>
                            <a:latin typeface="Cambria Math" panose="02040503050406030204" pitchFamily="18" charset="0"/>
                            <a:ea typeface="宋体" panose="02010600030101010101" pitchFamily="2" charset="-122"/>
                            <a:cs typeface="宋体" panose="02010600030101010101" pitchFamily="2" charset="-122"/>
                          </a:rPr>
                          <m:t>𝑒</m:t>
                        </m:r>
                      </m:e>
                      <m:sup>
                        <m:r>
                          <a:rPr lang="en-US" altLang="zh-CN" sz="1600" i="1">
                            <a:effectLst/>
                            <a:latin typeface="Cambria Math" panose="02040503050406030204" pitchFamily="18" charset="0"/>
                            <a:ea typeface="宋体" panose="02010600030101010101" pitchFamily="2" charset="-122"/>
                            <a:cs typeface="宋体" panose="02010600030101010101" pitchFamily="2" charset="-122"/>
                          </a:rPr>
                          <m:t>−</m:t>
                        </m:r>
                        <m:r>
                          <a:rPr lang="en-US" altLang="zh-CN" sz="1600" i="1">
                            <a:effectLst/>
                            <a:latin typeface="Cambria Math" panose="02040503050406030204" pitchFamily="18" charset="0"/>
                            <a:ea typeface="宋体" panose="02010600030101010101" pitchFamily="2" charset="-122"/>
                            <a:cs typeface="宋体" panose="02010600030101010101" pitchFamily="2" charset="-122"/>
                          </a:rPr>
                          <m:t>𝑖</m:t>
                        </m:r>
                        <m:r>
                          <a:rPr lang="en-US" altLang="zh-CN" sz="1600" i="1">
                            <a:effectLst/>
                            <a:latin typeface="Cambria Math" panose="02040503050406030204" pitchFamily="18" charset="0"/>
                            <a:ea typeface="宋体" panose="02010600030101010101" pitchFamily="2" charset="-122"/>
                            <a:cs typeface="宋体" panose="02010600030101010101" pitchFamily="2" charset="-122"/>
                          </a:rPr>
                          <m:t>(</m:t>
                        </m:r>
                        <m:f>
                          <m:fPr>
                            <m:ctrlPr>
                              <a:rPr lang="zh-CN" altLang="zh-CN" sz="1600" i="1">
                                <a:effectLst/>
                                <a:latin typeface="Cambria Math" panose="02040503050406030204" pitchFamily="18" charset="0"/>
                                <a:ea typeface="Cambria Math" panose="02040503050406030204" pitchFamily="18" charset="0"/>
                                <a:cs typeface="宋体" panose="02010600030101010101" pitchFamily="2" charset="-122"/>
                              </a:rPr>
                            </m:ctrlPr>
                          </m:fPr>
                          <m:num>
                            <m:r>
                              <a:rPr lang="en-US" altLang="zh-CN" sz="1600" i="1">
                                <a:effectLst/>
                                <a:latin typeface="Cambria Math" panose="02040503050406030204" pitchFamily="18" charset="0"/>
                                <a:ea typeface="宋体" panose="02010600030101010101" pitchFamily="2" charset="-122"/>
                                <a:cs typeface="宋体" panose="02010600030101010101" pitchFamily="2" charset="-122"/>
                              </a:rPr>
                              <m:t>2</m:t>
                            </m:r>
                            <m:r>
                              <a:rPr lang="en-US" altLang="zh-CN" sz="1600" i="1">
                                <a:effectLst/>
                                <a:latin typeface="Cambria Math" panose="02040503050406030204" pitchFamily="18" charset="0"/>
                                <a:ea typeface="宋体" panose="02010600030101010101" pitchFamily="2" charset="-122"/>
                                <a:cs typeface="宋体" panose="02010600030101010101" pitchFamily="2" charset="-122"/>
                              </a:rPr>
                              <m:t>𝜋</m:t>
                            </m:r>
                          </m:num>
                          <m:den>
                            <m:r>
                              <a:rPr lang="en-US" altLang="zh-CN" sz="1600" i="1">
                                <a:effectLst/>
                                <a:latin typeface="Cambria Math" panose="02040503050406030204" pitchFamily="18" charset="0"/>
                                <a:ea typeface="宋体" panose="02010600030101010101" pitchFamily="2" charset="-122"/>
                                <a:cs typeface="宋体" panose="02010600030101010101" pitchFamily="2" charset="-122"/>
                              </a:rPr>
                              <m:t>𝑁</m:t>
                            </m:r>
                          </m:den>
                        </m:f>
                        <m:r>
                          <a:rPr lang="en-US" altLang="zh-CN" sz="1600" i="1">
                            <a:effectLst/>
                            <a:latin typeface="Cambria Math" panose="02040503050406030204" pitchFamily="18" charset="0"/>
                            <a:ea typeface="宋体" panose="02010600030101010101" pitchFamily="2" charset="-122"/>
                            <a:cs typeface="宋体" panose="02010600030101010101" pitchFamily="2" charset="-122"/>
                          </a:rPr>
                          <m:t>)</m:t>
                        </m:r>
                      </m:sup>
                    </m:sSup>
                  </m:oMath>
                </a14:m>
                <a:r>
                  <a:rPr lang="zh-CN" altLang="zh-CN" sz="1600" dirty="0">
                    <a:effectLst/>
                    <a:latin typeface="宋体" panose="02010600030101010101" pitchFamily="2" charset="-122"/>
                    <a:ea typeface="宋体" panose="02010600030101010101" pitchFamily="2" charset="-122"/>
                    <a:cs typeface="宋体" panose="02010600030101010101" pitchFamily="2" charset="-122"/>
                  </a:rPr>
                  <a:t>变成了一个常数。当然，是个复数。所以，我们就把</a:t>
                </a:r>
                <a14:m>
                  <m:oMath xmlns:m="http://schemas.openxmlformats.org/officeDocument/2006/math">
                    <m:sSup>
                      <m:sSupPr>
                        <m:ctrlPr>
                          <a:rPr lang="zh-CN" altLang="zh-CN" sz="1600" i="1">
                            <a:effectLst/>
                            <a:latin typeface="Cambria Math" panose="02040503050406030204" pitchFamily="18" charset="0"/>
                            <a:ea typeface="Cambria Math" panose="02040503050406030204" pitchFamily="18" charset="0"/>
                            <a:cs typeface="宋体" panose="02010600030101010101" pitchFamily="2" charset="-122"/>
                          </a:rPr>
                        </m:ctrlPr>
                      </m:sSupPr>
                      <m:e>
                        <m:r>
                          <a:rPr lang="en-US" altLang="zh-CN" sz="1600" i="1">
                            <a:effectLst/>
                            <a:latin typeface="Cambria Math" panose="02040503050406030204" pitchFamily="18" charset="0"/>
                            <a:ea typeface="宋体" panose="02010600030101010101" pitchFamily="2" charset="-122"/>
                            <a:cs typeface="宋体" panose="02010600030101010101" pitchFamily="2" charset="-122"/>
                          </a:rPr>
                          <m:t>𝑒</m:t>
                        </m:r>
                      </m:e>
                      <m:sup>
                        <m:r>
                          <a:rPr lang="en-US" altLang="zh-CN" sz="1600" i="1">
                            <a:effectLst/>
                            <a:latin typeface="Cambria Math" panose="02040503050406030204" pitchFamily="18" charset="0"/>
                            <a:ea typeface="宋体" panose="02010600030101010101" pitchFamily="2" charset="-122"/>
                            <a:cs typeface="宋体" panose="02010600030101010101" pitchFamily="2" charset="-122"/>
                          </a:rPr>
                          <m:t>−</m:t>
                        </m:r>
                        <m:r>
                          <a:rPr lang="en-US" altLang="zh-CN" sz="1600" i="1">
                            <a:effectLst/>
                            <a:latin typeface="Cambria Math" panose="02040503050406030204" pitchFamily="18" charset="0"/>
                            <a:ea typeface="宋体" panose="02010600030101010101" pitchFamily="2" charset="-122"/>
                            <a:cs typeface="宋体" panose="02010600030101010101" pitchFamily="2" charset="-122"/>
                          </a:rPr>
                          <m:t>𝑖</m:t>
                        </m:r>
                        <m:r>
                          <a:rPr lang="en-US" altLang="zh-CN" sz="1600" i="1">
                            <a:effectLst/>
                            <a:latin typeface="Cambria Math" panose="02040503050406030204" pitchFamily="18" charset="0"/>
                            <a:ea typeface="宋体" panose="02010600030101010101" pitchFamily="2" charset="-122"/>
                            <a:cs typeface="宋体" panose="02010600030101010101" pitchFamily="2" charset="-122"/>
                          </a:rPr>
                          <m:t>(</m:t>
                        </m:r>
                        <m:f>
                          <m:fPr>
                            <m:ctrlPr>
                              <a:rPr lang="zh-CN" altLang="zh-CN" sz="1600" i="1">
                                <a:effectLst/>
                                <a:latin typeface="Cambria Math" panose="02040503050406030204" pitchFamily="18" charset="0"/>
                                <a:ea typeface="Cambria Math" panose="02040503050406030204" pitchFamily="18" charset="0"/>
                                <a:cs typeface="宋体" panose="02010600030101010101" pitchFamily="2" charset="-122"/>
                              </a:rPr>
                            </m:ctrlPr>
                          </m:fPr>
                          <m:num>
                            <m:r>
                              <a:rPr lang="en-US" altLang="zh-CN" sz="1600" i="1">
                                <a:effectLst/>
                                <a:latin typeface="Cambria Math" panose="02040503050406030204" pitchFamily="18" charset="0"/>
                                <a:ea typeface="宋体" panose="02010600030101010101" pitchFamily="2" charset="-122"/>
                                <a:cs typeface="宋体" panose="02010600030101010101" pitchFamily="2" charset="-122"/>
                              </a:rPr>
                              <m:t>2</m:t>
                            </m:r>
                            <m:r>
                              <a:rPr lang="en-US" altLang="zh-CN" sz="1600" i="1">
                                <a:effectLst/>
                                <a:latin typeface="Cambria Math" panose="02040503050406030204" pitchFamily="18" charset="0"/>
                                <a:ea typeface="宋体" panose="02010600030101010101" pitchFamily="2" charset="-122"/>
                                <a:cs typeface="宋体" panose="02010600030101010101" pitchFamily="2" charset="-122"/>
                              </a:rPr>
                              <m:t>𝜋</m:t>
                            </m:r>
                          </m:num>
                          <m:den>
                            <m:r>
                              <a:rPr lang="en-US" altLang="zh-CN" sz="1600" i="1">
                                <a:effectLst/>
                                <a:latin typeface="Cambria Math" panose="02040503050406030204" pitchFamily="18" charset="0"/>
                                <a:ea typeface="宋体" panose="02010600030101010101" pitchFamily="2" charset="-122"/>
                                <a:cs typeface="宋体" panose="02010600030101010101" pitchFamily="2" charset="-122"/>
                              </a:rPr>
                              <m:t>𝑁</m:t>
                            </m:r>
                          </m:den>
                        </m:f>
                        <m:r>
                          <a:rPr lang="en-US" altLang="zh-CN" sz="1600" i="1">
                            <a:effectLst/>
                            <a:latin typeface="Cambria Math" panose="02040503050406030204" pitchFamily="18" charset="0"/>
                            <a:ea typeface="宋体" panose="02010600030101010101" pitchFamily="2" charset="-122"/>
                            <a:cs typeface="宋体" panose="02010600030101010101" pitchFamily="2" charset="-122"/>
                          </a:rPr>
                          <m:t>)</m:t>
                        </m:r>
                      </m:sup>
                    </m:sSup>
                  </m:oMath>
                </a14:m>
                <a:r>
                  <a:rPr lang="zh-CN" altLang="zh-CN" sz="1600" dirty="0">
                    <a:effectLst/>
                    <a:latin typeface="宋体" panose="02010600030101010101" pitchFamily="2" charset="-122"/>
                    <a:ea typeface="宋体" panose="02010600030101010101" pitchFamily="2" charset="-122"/>
                    <a:cs typeface="宋体" panose="02010600030101010101" pitchFamily="2" charset="-122"/>
                  </a:rPr>
                  <a:t>用另外一个符号来表示，常见的是用</a:t>
                </a:r>
                <a14:m>
                  <m:oMath xmlns:m="http://schemas.openxmlformats.org/officeDocument/2006/math">
                    <m:sSub>
                      <m:sSubPr>
                        <m:ctrlPr>
                          <a:rPr lang="zh-CN" altLang="zh-CN" sz="1600" i="1">
                            <a:effectLst/>
                            <a:latin typeface="Cambria Math" panose="02040503050406030204" pitchFamily="18" charset="0"/>
                            <a:ea typeface="Cambria Math" panose="02040503050406030204" pitchFamily="18" charset="0"/>
                            <a:cs typeface="宋体" panose="02010600030101010101" pitchFamily="2" charset="-122"/>
                          </a:rPr>
                        </m:ctrlPr>
                      </m:sSubPr>
                      <m:e>
                        <m:r>
                          <a:rPr lang="en-US" altLang="zh-CN" sz="1600" i="1">
                            <a:effectLst/>
                            <a:latin typeface="Cambria Math" panose="02040503050406030204" pitchFamily="18" charset="0"/>
                            <a:ea typeface="宋体" panose="02010600030101010101" pitchFamily="2" charset="-122"/>
                            <a:cs typeface="宋体" panose="02010600030101010101" pitchFamily="2" charset="-122"/>
                          </a:rPr>
                          <m:t>𝑊</m:t>
                        </m:r>
                      </m:e>
                      <m:sub>
                        <m:r>
                          <a:rPr lang="en-US" altLang="zh-CN" sz="1600" i="1">
                            <a:effectLst/>
                            <a:latin typeface="Cambria Math" panose="02040503050406030204" pitchFamily="18" charset="0"/>
                            <a:ea typeface="宋体" panose="02010600030101010101" pitchFamily="2" charset="-122"/>
                            <a:cs typeface="宋体" panose="02010600030101010101" pitchFamily="2" charset="-122"/>
                          </a:rPr>
                          <m:t>𝑁</m:t>
                        </m:r>
                      </m:sub>
                    </m:sSub>
                  </m:oMath>
                </a14:m>
                <a:r>
                  <a:rPr lang="zh-CN" altLang="zh-CN" sz="1600" dirty="0">
                    <a:effectLst/>
                    <a:latin typeface="宋体" panose="02010600030101010101" pitchFamily="2" charset="-122"/>
                    <a:ea typeface="宋体" panose="02010600030101010101" pitchFamily="2" charset="-122"/>
                    <a:cs typeface="宋体" panose="02010600030101010101" pitchFamily="2" charset="-122"/>
                  </a:rPr>
                  <a:t>来表示。接下来，我们用</a:t>
                </a:r>
                <a14:m>
                  <m:oMath xmlns:m="http://schemas.openxmlformats.org/officeDocument/2006/math">
                    <m:sSubSup>
                      <m:sSubSupPr>
                        <m:ctrlPr>
                          <a:rPr lang="zh-CN" altLang="zh-CN" sz="1600" i="1">
                            <a:effectLst/>
                            <a:latin typeface="Cambria Math" panose="02040503050406030204" pitchFamily="18" charset="0"/>
                            <a:ea typeface="Cambria Math" panose="02040503050406030204" pitchFamily="18" charset="0"/>
                            <a:cs typeface="宋体" panose="02010600030101010101" pitchFamily="2" charset="-122"/>
                          </a:rPr>
                        </m:ctrlPr>
                      </m:sSubSupPr>
                      <m:e>
                        <m:r>
                          <a:rPr lang="en-US" altLang="zh-CN" sz="1600" i="1">
                            <a:effectLst/>
                            <a:latin typeface="Cambria Math" panose="02040503050406030204" pitchFamily="18" charset="0"/>
                            <a:ea typeface="宋体" panose="02010600030101010101" pitchFamily="2" charset="-122"/>
                            <a:cs typeface="宋体" panose="02010600030101010101" pitchFamily="2" charset="-122"/>
                          </a:rPr>
                          <m:t>𝑊</m:t>
                        </m:r>
                      </m:e>
                      <m:sub>
                        <m:r>
                          <a:rPr lang="en-US" altLang="zh-CN" sz="1600" i="1">
                            <a:effectLst/>
                            <a:latin typeface="Cambria Math" panose="02040503050406030204" pitchFamily="18" charset="0"/>
                            <a:ea typeface="宋体" panose="02010600030101010101" pitchFamily="2" charset="-122"/>
                            <a:cs typeface="宋体" panose="02010600030101010101" pitchFamily="2" charset="-122"/>
                          </a:rPr>
                          <m:t>𝑁</m:t>
                        </m:r>
                      </m:sub>
                      <m:sup>
                        <m:r>
                          <a:rPr lang="en-US" altLang="zh-CN" sz="1600" i="1">
                            <a:effectLst/>
                            <a:latin typeface="Cambria Math" panose="02040503050406030204" pitchFamily="18" charset="0"/>
                            <a:ea typeface="宋体" panose="02010600030101010101" pitchFamily="2" charset="-122"/>
                            <a:cs typeface="宋体" panose="02010600030101010101" pitchFamily="2" charset="-122"/>
                          </a:rPr>
                          <m:t>𝑘𝑛</m:t>
                        </m:r>
                      </m:sup>
                    </m:sSubSup>
                  </m:oMath>
                </a14:m>
                <a:r>
                  <a:rPr lang="en-US" altLang="zh-CN" sz="1600" dirty="0">
                    <a:effectLst/>
                    <a:latin typeface="宋体" panose="02010600030101010101" pitchFamily="2" charset="-122"/>
                    <a:ea typeface="宋体" panose="02010600030101010101" pitchFamily="2" charset="-122"/>
                    <a:cs typeface="宋体" panose="02010600030101010101" pitchFamily="2" charset="-122"/>
                  </a:rPr>
                  <a:t> </a:t>
                </a:r>
                <a:r>
                  <a:rPr lang="zh-CN" altLang="zh-CN" sz="1600" dirty="0">
                    <a:effectLst/>
                    <a:latin typeface="宋体" panose="02010600030101010101" pitchFamily="2" charset="-122"/>
                    <a:ea typeface="宋体" panose="02010600030101010101" pitchFamily="2" charset="-122"/>
                    <a:cs typeface="宋体" panose="02010600030101010101" pitchFamily="2" charset="-122"/>
                  </a:rPr>
                  <a:t>来表示整个</a:t>
                </a:r>
                <a14:m>
                  <m:oMath xmlns:m="http://schemas.openxmlformats.org/officeDocument/2006/math">
                    <m:sSup>
                      <m:sSupPr>
                        <m:ctrlPr>
                          <a:rPr lang="zh-CN" altLang="zh-CN" sz="1600" i="1">
                            <a:effectLst/>
                            <a:latin typeface="Cambria Math" panose="02040503050406030204" pitchFamily="18" charset="0"/>
                            <a:ea typeface="Cambria Math" panose="02040503050406030204" pitchFamily="18" charset="0"/>
                            <a:cs typeface="宋体" panose="02010600030101010101" pitchFamily="2" charset="-122"/>
                          </a:rPr>
                        </m:ctrlPr>
                      </m:sSupPr>
                      <m:e>
                        <m:r>
                          <a:rPr lang="en-US" altLang="zh-CN" sz="1600" i="1">
                            <a:effectLst/>
                            <a:latin typeface="Cambria Math" panose="02040503050406030204" pitchFamily="18" charset="0"/>
                            <a:ea typeface="宋体" panose="02010600030101010101" pitchFamily="2" charset="-122"/>
                            <a:cs typeface="宋体" panose="02010600030101010101" pitchFamily="2" charset="-122"/>
                          </a:rPr>
                          <m:t>𝑒</m:t>
                        </m:r>
                      </m:e>
                      <m:sup>
                        <m:r>
                          <a:rPr lang="en-US" altLang="zh-CN" sz="1600" i="1">
                            <a:effectLst/>
                            <a:latin typeface="Cambria Math" panose="02040503050406030204" pitchFamily="18" charset="0"/>
                            <a:ea typeface="宋体" panose="02010600030101010101" pitchFamily="2" charset="-122"/>
                            <a:cs typeface="宋体" panose="02010600030101010101" pitchFamily="2" charset="-122"/>
                          </a:rPr>
                          <m:t>−</m:t>
                        </m:r>
                        <m:r>
                          <a:rPr lang="en-US" altLang="zh-CN" sz="1600" i="1">
                            <a:effectLst/>
                            <a:latin typeface="Cambria Math" panose="02040503050406030204" pitchFamily="18" charset="0"/>
                            <a:ea typeface="宋体" panose="02010600030101010101" pitchFamily="2" charset="-122"/>
                            <a:cs typeface="宋体" panose="02010600030101010101" pitchFamily="2" charset="-122"/>
                          </a:rPr>
                          <m:t>𝑖𝑘𝑛</m:t>
                        </m:r>
                        <m:r>
                          <a:rPr lang="en-US" altLang="zh-CN" sz="1600" i="1">
                            <a:effectLst/>
                            <a:latin typeface="Cambria Math" panose="02040503050406030204" pitchFamily="18" charset="0"/>
                            <a:ea typeface="宋体" panose="02010600030101010101" pitchFamily="2" charset="-122"/>
                            <a:cs typeface="宋体" panose="02010600030101010101" pitchFamily="2" charset="-122"/>
                          </a:rPr>
                          <m:t>(</m:t>
                        </m:r>
                        <m:f>
                          <m:fPr>
                            <m:ctrlPr>
                              <a:rPr lang="zh-CN" altLang="zh-CN" sz="1600" i="1">
                                <a:effectLst/>
                                <a:latin typeface="Cambria Math" panose="02040503050406030204" pitchFamily="18" charset="0"/>
                                <a:ea typeface="Cambria Math" panose="02040503050406030204" pitchFamily="18" charset="0"/>
                                <a:cs typeface="宋体" panose="02010600030101010101" pitchFamily="2" charset="-122"/>
                              </a:rPr>
                            </m:ctrlPr>
                          </m:fPr>
                          <m:num>
                            <m:r>
                              <a:rPr lang="en-US" altLang="zh-CN" sz="1600" i="1">
                                <a:effectLst/>
                                <a:latin typeface="Cambria Math" panose="02040503050406030204" pitchFamily="18" charset="0"/>
                                <a:ea typeface="宋体" panose="02010600030101010101" pitchFamily="2" charset="-122"/>
                                <a:cs typeface="宋体" panose="02010600030101010101" pitchFamily="2" charset="-122"/>
                              </a:rPr>
                              <m:t>2</m:t>
                            </m:r>
                            <m:r>
                              <a:rPr lang="en-US" altLang="zh-CN" sz="1600" i="1">
                                <a:effectLst/>
                                <a:latin typeface="Cambria Math" panose="02040503050406030204" pitchFamily="18" charset="0"/>
                                <a:ea typeface="宋体" panose="02010600030101010101" pitchFamily="2" charset="-122"/>
                                <a:cs typeface="宋体" panose="02010600030101010101" pitchFamily="2" charset="-122"/>
                              </a:rPr>
                              <m:t>𝜋</m:t>
                            </m:r>
                          </m:num>
                          <m:den>
                            <m:r>
                              <a:rPr lang="en-US" altLang="zh-CN" sz="1600" i="1">
                                <a:effectLst/>
                                <a:latin typeface="Cambria Math" panose="02040503050406030204" pitchFamily="18" charset="0"/>
                                <a:ea typeface="宋体" panose="02010600030101010101" pitchFamily="2" charset="-122"/>
                                <a:cs typeface="宋体" panose="02010600030101010101" pitchFamily="2" charset="-122"/>
                              </a:rPr>
                              <m:t>𝑁</m:t>
                            </m:r>
                          </m:den>
                        </m:f>
                        <m:r>
                          <a:rPr lang="en-US" altLang="zh-CN" sz="1600" i="1">
                            <a:effectLst/>
                            <a:latin typeface="Cambria Math" panose="02040503050406030204" pitchFamily="18" charset="0"/>
                            <a:ea typeface="宋体" panose="02010600030101010101" pitchFamily="2" charset="-122"/>
                            <a:cs typeface="宋体" panose="02010600030101010101" pitchFamily="2" charset="-122"/>
                          </a:rPr>
                          <m:t>)</m:t>
                        </m:r>
                      </m:sup>
                    </m:sSup>
                  </m:oMath>
                </a14:m>
                <a:r>
                  <a:rPr lang="zh-CN" altLang="zh-CN" sz="1600" dirty="0">
                    <a:effectLst/>
                    <a:latin typeface="宋体" panose="02010600030101010101" pitchFamily="2" charset="-122"/>
                    <a:ea typeface="宋体" panose="02010600030101010101" pitchFamily="2" charset="-122"/>
                    <a:cs typeface="宋体" panose="02010600030101010101" pitchFamily="2" charset="-122"/>
                  </a:rPr>
                  <a:t>。</a:t>
                </a:r>
              </a:p>
            </p:txBody>
          </p:sp>
        </mc:Choice>
        <mc:Fallback xmlns="">
          <p:sp>
            <p:nvSpPr>
              <p:cNvPr id="3" name="文本框 2">
                <a:extLst>
                  <a:ext uri="{FF2B5EF4-FFF2-40B4-BE49-F238E27FC236}">
                    <a16:creationId xmlns:a16="http://schemas.microsoft.com/office/drawing/2014/main" id="{B0490B1F-4756-4FF0-8062-753220EABFD0}"/>
                  </a:ext>
                </a:extLst>
              </p:cNvPr>
              <p:cNvSpPr txBox="1">
                <a:spLocks noRot="1" noChangeAspect="1" noMove="1" noResize="1" noEditPoints="1" noAdjustHandles="1" noChangeArrowheads="1" noChangeShapeType="1" noTextEdit="1"/>
              </p:cNvSpPr>
              <p:nvPr/>
            </p:nvSpPr>
            <p:spPr>
              <a:xfrm>
                <a:off x="453672" y="4005402"/>
                <a:ext cx="6037371" cy="1685333"/>
              </a:xfrm>
              <a:prstGeom prst="rect">
                <a:avLst/>
              </a:prstGeom>
              <a:blipFill>
                <a:blip r:embed="rId5"/>
                <a:stretch>
                  <a:fillRect l="-505" r="-3935" b="-2888"/>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3" name="文本框 12">
                <a:extLst>
                  <a:ext uri="{FF2B5EF4-FFF2-40B4-BE49-F238E27FC236}">
                    <a16:creationId xmlns:a16="http://schemas.microsoft.com/office/drawing/2014/main" id="{B7F81FD8-E8C3-4A6D-A9C7-88DFA831933D}"/>
                  </a:ext>
                </a:extLst>
              </p:cNvPr>
              <p:cNvSpPr txBox="1"/>
              <p:nvPr/>
            </p:nvSpPr>
            <p:spPr>
              <a:xfrm>
                <a:off x="6723076" y="1383366"/>
                <a:ext cx="4621748" cy="1081643"/>
              </a:xfrm>
              <a:prstGeom prst="rect">
                <a:avLst/>
              </a:prstGeom>
              <a:noFill/>
            </p:spPr>
            <p:txBody>
              <a:bodyPr wrap="square">
                <a:spAutoFit/>
              </a:bodyPr>
              <a:lstStyle/>
              <a:p>
                <a:pPr indent="266700"/>
                <a:r>
                  <a:rPr lang="zh-CN" altLang="zh-CN" sz="1600" dirty="0">
                    <a:effectLst/>
                    <a:latin typeface="宋体" panose="02010600030101010101" pitchFamily="2" charset="-122"/>
                    <a:ea typeface="宋体" panose="02010600030101010101" pitchFamily="2" charset="-122"/>
                    <a:cs typeface="宋体" panose="02010600030101010101" pitchFamily="2" charset="-122"/>
                  </a:rPr>
                  <a:t>接下来我们发现</a:t>
                </a:r>
                <a14:m>
                  <m:oMath xmlns:m="http://schemas.openxmlformats.org/officeDocument/2006/math">
                    <m:sSubSup>
                      <m:sSubSupPr>
                        <m:ctrlPr>
                          <a:rPr lang="zh-CN" altLang="zh-CN" sz="1600" i="1">
                            <a:effectLst/>
                            <a:latin typeface="Cambria Math" panose="02040503050406030204" pitchFamily="18" charset="0"/>
                            <a:ea typeface="Cambria Math" panose="02040503050406030204" pitchFamily="18" charset="0"/>
                            <a:cs typeface="宋体" panose="02010600030101010101" pitchFamily="2" charset="-122"/>
                          </a:rPr>
                        </m:ctrlPr>
                      </m:sSubSupPr>
                      <m:e>
                        <m:r>
                          <a:rPr lang="en-US" altLang="zh-CN" sz="1600" i="1">
                            <a:effectLst/>
                            <a:latin typeface="Cambria Math" panose="02040503050406030204" pitchFamily="18" charset="0"/>
                            <a:ea typeface="宋体" panose="02010600030101010101" pitchFamily="2" charset="-122"/>
                            <a:cs typeface="宋体" panose="02010600030101010101" pitchFamily="2" charset="-122"/>
                          </a:rPr>
                          <m:t>𝑊</m:t>
                        </m:r>
                      </m:e>
                      <m:sub>
                        <m:r>
                          <a:rPr lang="en-US" altLang="zh-CN" sz="1600" i="1">
                            <a:effectLst/>
                            <a:latin typeface="Cambria Math" panose="02040503050406030204" pitchFamily="18" charset="0"/>
                            <a:ea typeface="宋体" panose="02010600030101010101" pitchFamily="2" charset="-122"/>
                            <a:cs typeface="宋体" panose="02010600030101010101" pitchFamily="2" charset="-122"/>
                          </a:rPr>
                          <m:t>𝑁</m:t>
                        </m:r>
                      </m:sub>
                      <m:sup>
                        <m:r>
                          <a:rPr lang="en-US" altLang="zh-CN" sz="1600" i="1">
                            <a:effectLst/>
                            <a:latin typeface="Cambria Math" panose="02040503050406030204" pitchFamily="18" charset="0"/>
                            <a:ea typeface="宋体" panose="02010600030101010101" pitchFamily="2" charset="-122"/>
                            <a:cs typeface="宋体" panose="02010600030101010101" pitchFamily="2" charset="-122"/>
                          </a:rPr>
                          <m:t>𝑘𝑛</m:t>
                        </m:r>
                      </m:sup>
                    </m:sSubSup>
                  </m:oMath>
                </a14:m>
                <a:r>
                  <a:rPr lang="zh-CN" altLang="zh-CN" sz="1600" dirty="0">
                    <a:effectLst/>
                    <a:latin typeface="宋体" panose="02010600030101010101" pitchFamily="2" charset="-122"/>
                    <a:ea typeface="宋体" panose="02010600030101010101" pitchFamily="2" charset="-122"/>
                    <a:cs typeface="宋体" panose="02010600030101010101" pitchFamily="2" charset="-122"/>
                  </a:rPr>
                  <a:t>有两个特点：</a:t>
                </a:r>
              </a:p>
              <a:p>
                <a:pPr indent="266700"/>
                <a:r>
                  <a:rPr lang="en-US" altLang="zh-CN" sz="1600" dirty="0">
                    <a:effectLst/>
                    <a:latin typeface="宋体" panose="02010600030101010101" pitchFamily="2" charset="-122"/>
                    <a:ea typeface="宋体" panose="02010600030101010101" pitchFamily="2" charset="-122"/>
                    <a:cs typeface="宋体" panose="02010600030101010101" pitchFamily="2" charset="-122"/>
                  </a:rPr>
                  <a:t>1.</a:t>
                </a:r>
                <a:r>
                  <a:rPr lang="zh-CN" altLang="zh-CN" sz="1600" dirty="0">
                    <a:effectLst/>
                    <a:latin typeface="宋体" panose="02010600030101010101" pitchFamily="2" charset="-122"/>
                    <a:ea typeface="宋体" panose="02010600030101010101" pitchFamily="2" charset="-122"/>
                    <a:cs typeface="宋体" panose="02010600030101010101" pitchFamily="2" charset="-122"/>
                  </a:rPr>
                  <a:t>对称性</a:t>
                </a:r>
                <a:r>
                  <a:rPr lang="en-US" altLang="zh-CN" sz="1600" dirty="0">
                    <a:effectLst/>
                    <a:latin typeface="宋体" panose="02010600030101010101" pitchFamily="2" charset="-122"/>
                    <a:ea typeface="宋体" panose="02010600030101010101" pitchFamily="2" charset="-122"/>
                    <a:cs typeface="宋体" panose="02010600030101010101" pitchFamily="2" charset="-122"/>
                  </a:rPr>
                  <a:t>:</a:t>
                </a:r>
                <a14:m>
                  <m:oMath xmlns:m="http://schemas.openxmlformats.org/officeDocument/2006/math">
                    <m:r>
                      <a:rPr lang="en-US" altLang="zh-CN" sz="1600" i="1">
                        <a:effectLst/>
                        <a:latin typeface="Cambria Math" panose="02040503050406030204" pitchFamily="18" charset="0"/>
                        <a:ea typeface="宋体" panose="02010600030101010101" pitchFamily="2" charset="-122"/>
                        <a:cs typeface="宋体" panose="02010600030101010101" pitchFamily="2" charset="-122"/>
                      </a:rPr>
                      <m:t> </m:t>
                    </m:r>
                    <m:sSubSup>
                      <m:sSubSupPr>
                        <m:ctrlPr>
                          <a:rPr lang="zh-CN" altLang="zh-CN" sz="1600" i="1">
                            <a:effectLst/>
                            <a:latin typeface="Cambria Math" panose="02040503050406030204" pitchFamily="18" charset="0"/>
                            <a:ea typeface="Cambria Math" panose="02040503050406030204" pitchFamily="18" charset="0"/>
                            <a:cs typeface="宋体" panose="02010600030101010101" pitchFamily="2" charset="-122"/>
                          </a:rPr>
                        </m:ctrlPr>
                      </m:sSubSupPr>
                      <m:e>
                        <m:r>
                          <a:rPr lang="en-US" altLang="zh-CN" sz="1600" i="1">
                            <a:effectLst/>
                            <a:latin typeface="Cambria Math" panose="02040503050406030204" pitchFamily="18" charset="0"/>
                            <a:ea typeface="宋体" panose="02010600030101010101" pitchFamily="2" charset="-122"/>
                            <a:cs typeface="宋体" panose="02010600030101010101" pitchFamily="2" charset="-122"/>
                          </a:rPr>
                          <m:t>𝑊</m:t>
                        </m:r>
                      </m:e>
                      <m:sub>
                        <m:r>
                          <a:rPr lang="en-US" altLang="zh-CN" sz="1600" i="1">
                            <a:effectLst/>
                            <a:latin typeface="Cambria Math" panose="02040503050406030204" pitchFamily="18" charset="0"/>
                            <a:ea typeface="宋体" panose="02010600030101010101" pitchFamily="2" charset="-122"/>
                            <a:cs typeface="宋体" panose="02010600030101010101" pitchFamily="2" charset="-122"/>
                          </a:rPr>
                          <m:t>𝑁</m:t>
                        </m:r>
                      </m:sub>
                      <m:sup>
                        <m:d>
                          <m:dPr>
                            <m:ctrlPr>
                              <a:rPr lang="zh-CN" altLang="zh-CN" sz="1600" i="1">
                                <a:effectLst/>
                                <a:latin typeface="Cambria Math" panose="02040503050406030204" pitchFamily="18" charset="0"/>
                                <a:ea typeface="Cambria Math" panose="02040503050406030204" pitchFamily="18" charset="0"/>
                                <a:cs typeface="宋体" panose="02010600030101010101" pitchFamily="2" charset="-122"/>
                              </a:rPr>
                            </m:ctrlPr>
                          </m:dPr>
                          <m:e>
                            <m:r>
                              <a:rPr lang="en-US" altLang="zh-CN" sz="1600" i="1">
                                <a:effectLst/>
                                <a:latin typeface="Cambria Math" panose="02040503050406030204" pitchFamily="18" charset="0"/>
                                <a:ea typeface="宋体" panose="02010600030101010101" pitchFamily="2" charset="-122"/>
                                <a:cs typeface="宋体" panose="02010600030101010101" pitchFamily="2" charset="-122"/>
                              </a:rPr>
                              <m:t>𝑘</m:t>
                            </m:r>
                            <m:r>
                              <a:rPr lang="en-US" altLang="zh-CN" sz="1600" i="1">
                                <a:effectLst/>
                                <a:latin typeface="Cambria Math" panose="02040503050406030204" pitchFamily="18" charset="0"/>
                                <a:ea typeface="宋体" panose="02010600030101010101" pitchFamily="2" charset="-122"/>
                                <a:cs typeface="宋体" panose="02010600030101010101" pitchFamily="2" charset="-122"/>
                              </a:rPr>
                              <m:t>+</m:t>
                            </m:r>
                            <m:f>
                              <m:fPr>
                                <m:ctrlPr>
                                  <a:rPr lang="zh-CN" altLang="zh-CN" sz="1600" i="1">
                                    <a:effectLst/>
                                    <a:latin typeface="Cambria Math" panose="02040503050406030204" pitchFamily="18" charset="0"/>
                                    <a:ea typeface="Cambria Math" panose="02040503050406030204" pitchFamily="18" charset="0"/>
                                    <a:cs typeface="宋体" panose="02010600030101010101" pitchFamily="2" charset="-122"/>
                                  </a:rPr>
                                </m:ctrlPr>
                              </m:fPr>
                              <m:num>
                                <m:r>
                                  <a:rPr lang="en-US" altLang="zh-CN" sz="1600" i="1">
                                    <a:effectLst/>
                                    <a:latin typeface="Cambria Math" panose="02040503050406030204" pitchFamily="18" charset="0"/>
                                    <a:ea typeface="宋体" panose="02010600030101010101" pitchFamily="2" charset="-122"/>
                                    <a:cs typeface="宋体" panose="02010600030101010101" pitchFamily="2" charset="-122"/>
                                  </a:rPr>
                                  <m:t>𝑁</m:t>
                                </m:r>
                              </m:num>
                              <m:den>
                                <m:r>
                                  <a:rPr lang="en-US" altLang="zh-CN" sz="1600" i="1">
                                    <a:effectLst/>
                                    <a:latin typeface="Cambria Math" panose="02040503050406030204" pitchFamily="18" charset="0"/>
                                    <a:ea typeface="宋体" panose="02010600030101010101" pitchFamily="2" charset="-122"/>
                                    <a:cs typeface="宋体" panose="02010600030101010101" pitchFamily="2" charset="-122"/>
                                  </a:rPr>
                                  <m:t>2</m:t>
                                </m:r>
                              </m:den>
                            </m:f>
                          </m:e>
                        </m:d>
                        <m:r>
                          <a:rPr lang="en-US" altLang="zh-CN" sz="1600" i="1">
                            <a:effectLst/>
                            <a:latin typeface="Cambria Math" panose="02040503050406030204" pitchFamily="18" charset="0"/>
                            <a:ea typeface="宋体" panose="02010600030101010101" pitchFamily="2" charset="-122"/>
                            <a:cs typeface="宋体" panose="02010600030101010101" pitchFamily="2" charset="-122"/>
                          </a:rPr>
                          <m:t>𝑛</m:t>
                        </m:r>
                      </m:sup>
                    </m:sSubSup>
                  </m:oMath>
                </a14:m>
                <a:r>
                  <a:rPr lang="en-US" altLang="zh-CN" sz="1600" dirty="0">
                    <a:effectLst/>
                    <a:latin typeface="宋体" panose="02010600030101010101" pitchFamily="2" charset="-122"/>
                    <a:ea typeface="宋体" panose="02010600030101010101" pitchFamily="2" charset="-122"/>
                    <a:cs typeface="宋体" panose="02010600030101010101" pitchFamily="2" charset="-122"/>
                  </a:rPr>
                  <a:t> = </a:t>
                </a:r>
                <a14:m>
                  <m:oMath xmlns:m="http://schemas.openxmlformats.org/officeDocument/2006/math">
                    <m:r>
                      <a:rPr lang="zh-CN" altLang="en-US" sz="1600" i="1">
                        <a:effectLst/>
                        <a:latin typeface="Cambria Math" panose="02040503050406030204" pitchFamily="18" charset="0"/>
                        <a:ea typeface="微软雅黑" panose="020B0503020204020204" pitchFamily="34" charset="-122"/>
                        <a:cs typeface="微软雅黑" panose="020B0503020204020204" pitchFamily="34" charset="-122"/>
                      </a:rPr>
                      <m:t>−</m:t>
                    </m:r>
                    <m:sSubSup>
                      <m:sSubSupPr>
                        <m:ctrlPr>
                          <a:rPr lang="zh-CN" altLang="zh-CN" sz="1600" i="1">
                            <a:effectLst/>
                            <a:latin typeface="Cambria Math" panose="02040503050406030204" pitchFamily="18" charset="0"/>
                            <a:ea typeface="Cambria Math" panose="02040503050406030204" pitchFamily="18" charset="0"/>
                            <a:cs typeface="宋体" panose="02010600030101010101" pitchFamily="2" charset="-122"/>
                          </a:rPr>
                        </m:ctrlPr>
                      </m:sSubSupPr>
                      <m:e>
                        <m:r>
                          <a:rPr lang="en-US" altLang="zh-CN" sz="1600" i="1">
                            <a:effectLst/>
                            <a:latin typeface="Cambria Math" panose="02040503050406030204" pitchFamily="18" charset="0"/>
                            <a:ea typeface="宋体" panose="02010600030101010101" pitchFamily="2" charset="-122"/>
                            <a:cs typeface="宋体" panose="02010600030101010101" pitchFamily="2" charset="-122"/>
                          </a:rPr>
                          <m:t>𝑊</m:t>
                        </m:r>
                      </m:e>
                      <m:sub>
                        <m:r>
                          <a:rPr lang="en-US" altLang="zh-CN" sz="1600" i="1">
                            <a:effectLst/>
                            <a:latin typeface="Cambria Math" panose="02040503050406030204" pitchFamily="18" charset="0"/>
                            <a:ea typeface="宋体" panose="02010600030101010101" pitchFamily="2" charset="-122"/>
                            <a:cs typeface="宋体" panose="02010600030101010101" pitchFamily="2" charset="-122"/>
                          </a:rPr>
                          <m:t>𝑁</m:t>
                        </m:r>
                      </m:sub>
                      <m:sup>
                        <m:r>
                          <m:rPr>
                            <m:sty m:val="p"/>
                          </m:rPr>
                          <a:rPr lang="en-US" altLang="zh-CN" sz="1600" i="1">
                            <a:latin typeface="Cambria Math" panose="02040503050406030204" pitchFamily="18" charset="0"/>
                            <a:ea typeface="宋体" panose="02010600030101010101" pitchFamily="2" charset="-122"/>
                            <a:cs typeface="宋体" panose="02010600030101010101" pitchFamily="2" charset="-122"/>
                          </a:rPr>
                          <m:t>k</m:t>
                        </m:r>
                        <m:r>
                          <a:rPr lang="en-US" altLang="zh-CN" sz="1600" i="1">
                            <a:effectLst/>
                            <a:latin typeface="Cambria Math" panose="02040503050406030204" pitchFamily="18" charset="0"/>
                            <a:ea typeface="宋体" panose="02010600030101010101" pitchFamily="2" charset="-122"/>
                            <a:cs typeface="宋体" panose="02010600030101010101" pitchFamily="2" charset="-122"/>
                          </a:rPr>
                          <m:t>𝑛</m:t>
                        </m:r>
                      </m:sup>
                    </m:sSubSup>
                  </m:oMath>
                </a14:m>
                <a:r>
                  <a:rPr lang="zh-CN" altLang="zh-CN" sz="1600" dirty="0">
                    <a:effectLst/>
                    <a:latin typeface="宋体" panose="02010600030101010101" pitchFamily="2" charset="-122"/>
                    <a:ea typeface="宋体" panose="02010600030101010101" pitchFamily="2" charset="-122"/>
                    <a:cs typeface="宋体" panose="02010600030101010101" pitchFamily="2" charset="-122"/>
                  </a:rPr>
                  <a:t>。</a:t>
                </a:r>
              </a:p>
              <a:p>
                <a:pPr indent="266700"/>
                <a:r>
                  <a:rPr lang="en-US" altLang="zh-CN" sz="1600" dirty="0">
                    <a:effectLst/>
                    <a:latin typeface="宋体" panose="02010600030101010101" pitchFamily="2" charset="-122"/>
                    <a:ea typeface="宋体" panose="02010600030101010101" pitchFamily="2" charset="-122"/>
                    <a:cs typeface="宋体" panose="02010600030101010101" pitchFamily="2" charset="-122"/>
                  </a:rPr>
                  <a:t>2.</a:t>
                </a:r>
                <a:r>
                  <a:rPr lang="zh-CN" altLang="zh-CN" sz="1600" dirty="0">
                    <a:effectLst/>
                    <a:latin typeface="宋体" panose="02010600030101010101" pitchFamily="2" charset="-122"/>
                    <a:ea typeface="宋体" panose="02010600030101010101" pitchFamily="2" charset="-122"/>
                    <a:cs typeface="宋体" panose="02010600030101010101" pitchFamily="2" charset="-122"/>
                  </a:rPr>
                  <a:t>周期性：</a:t>
                </a:r>
                <a14:m>
                  <m:oMath xmlns:m="http://schemas.openxmlformats.org/officeDocument/2006/math">
                    <m:sSubSup>
                      <m:sSubSupPr>
                        <m:ctrlPr>
                          <a:rPr lang="zh-CN" altLang="zh-CN" sz="1600" i="1">
                            <a:effectLst/>
                            <a:latin typeface="Cambria Math" panose="02040503050406030204" pitchFamily="18" charset="0"/>
                            <a:ea typeface="Cambria Math" panose="02040503050406030204" pitchFamily="18" charset="0"/>
                            <a:cs typeface="宋体" panose="02010600030101010101" pitchFamily="2" charset="-122"/>
                          </a:rPr>
                        </m:ctrlPr>
                      </m:sSubSupPr>
                      <m:e>
                        <m:r>
                          <a:rPr lang="en-US" altLang="zh-CN" sz="1600" i="1">
                            <a:effectLst/>
                            <a:latin typeface="Cambria Math" panose="02040503050406030204" pitchFamily="18" charset="0"/>
                            <a:ea typeface="宋体" panose="02010600030101010101" pitchFamily="2" charset="-122"/>
                            <a:cs typeface="宋体" panose="02010600030101010101" pitchFamily="2" charset="-122"/>
                          </a:rPr>
                          <m:t>𝑊</m:t>
                        </m:r>
                      </m:e>
                      <m:sub>
                        <m:r>
                          <a:rPr lang="en-US" altLang="zh-CN" sz="1600" i="1">
                            <a:effectLst/>
                            <a:latin typeface="Cambria Math" panose="02040503050406030204" pitchFamily="18" charset="0"/>
                            <a:ea typeface="宋体" panose="02010600030101010101" pitchFamily="2" charset="-122"/>
                            <a:cs typeface="宋体" panose="02010600030101010101" pitchFamily="2" charset="-122"/>
                          </a:rPr>
                          <m:t>𝑁</m:t>
                        </m:r>
                      </m:sub>
                      <m:sup>
                        <m:d>
                          <m:dPr>
                            <m:ctrlPr>
                              <a:rPr lang="zh-CN" altLang="zh-CN" sz="1600" i="1">
                                <a:effectLst/>
                                <a:latin typeface="Cambria Math" panose="02040503050406030204" pitchFamily="18" charset="0"/>
                                <a:ea typeface="Cambria Math" panose="02040503050406030204" pitchFamily="18" charset="0"/>
                                <a:cs typeface="宋体" panose="02010600030101010101" pitchFamily="2" charset="-122"/>
                              </a:rPr>
                            </m:ctrlPr>
                          </m:dPr>
                          <m:e>
                            <m:r>
                              <a:rPr lang="en-US" altLang="zh-CN" sz="1600" i="1">
                                <a:effectLst/>
                                <a:latin typeface="Cambria Math" panose="02040503050406030204" pitchFamily="18" charset="0"/>
                                <a:ea typeface="宋体" panose="02010600030101010101" pitchFamily="2" charset="-122"/>
                                <a:cs typeface="宋体" panose="02010600030101010101" pitchFamily="2" charset="-122"/>
                              </a:rPr>
                              <m:t>𝑘</m:t>
                            </m:r>
                            <m:r>
                              <a:rPr lang="en-US" altLang="zh-CN" sz="1600" i="1">
                                <a:effectLst/>
                                <a:latin typeface="Cambria Math" panose="02040503050406030204" pitchFamily="18" charset="0"/>
                                <a:ea typeface="宋体" panose="02010600030101010101" pitchFamily="2" charset="-122"/>
                                <a:cs typeface="宋体" panose="02010600030101010101" pitchFamily="2" charset="-122"/>
                              </a:rPr>
                              <m:t>+</m:t>
                            </m:r>
                            <m:r>
                              <a:rPr lang="en-US" altLang="zh-CN" sz="1600" i="1">
                                <a:effectLst/>
                                <a:latin typeface="Cambria Math" panose="02040503050406030204" pitchFamily="18" charset="0"/>
                                <a:ea typeface="宋体" panose="02010600030101010101" pitchFamily="2" charset="-122"/>
                                <a:cs typeface="宋体" panose="02010600030101010101" pitchFamily="2" charset="-122"/>
                              </a:rPr>
                              <m:t>𝑁</m:t>
                            </m:r>
                          </m:e>
                        </m:d>
                        <m:r>
                          <a:rPr lang="en-US" altLang="zh-CN" sz="1600" i="1">
                            <a:effectLst/>
                            <a:latin typeface="Cambria Math" panose="02040503050406030204" pitchFamily="18" charset="0"/>
                            <a:ea typeface="宋体" panose="02010600030101010101" pitchFamily="2" charset="-122"/>
                            <a:cs typeface="宋体" panose="02010600030101010101" pitchFamily="2" charset="-122"/>
                          </a:rPr>
                          <m:t>𝑛</m:t>
                        </m:r>
                      </m:sup>
                    </m:sSubSup>
                  </m:oMath>
                </a14:m>
                <a:r>
                  <a:rPr lang="en-US" altLang="zh-CN" sz="1600" dirty="0">
                    <a:effectLst/>
                    <a:latin typeface="宋体" panose="02010600030101010101" pitchFamily="2" charset="-122"/>
                    <a:ea typeface="宋体" panose="02010600030101010101" pitchFamily="2" charset="-122"/>
                    <a:cs typeface="宋体" panose="02010600030101010101" pitchFamily="2" charset="-122"/>
                  </a:rPr>
                  <a:t> = </a:t>
                </a:r>
                <a14:m>
                  <m:oMath xmlns:m="http://schemas.openxmlformats.org/officeDocument/2006/math">
                    <m:sSubSup>
                      <m:sSubSupPr>
                        <m:ctrlPr>
                          <a:rPr lang="zh-CN" altLang="zh-CN" sz="1600" i="1">
                            <a:effectLst/>
                            <a:latin typeface="Cambria Math" panose="02040503050406030204" pitchFamily="18" charset="0"/>
                            <a:ea typeface="Cambria Math" panose="02040503050406030204" pitchFamily="18" charset="0"/>
                            <a:cs typeface="宋体" panose="02010600030101010101" pitchFamily="2" charset="-122"/>
                          </a:rPr>
                        </m:ctrlPr>
                      </m:sSubSupPr>
                      <m:e>
                        <m:r>
                          <a:rPr lang="en-US" altLang="zh-CN" sz="1600" i="1">
                            <a:effectLst/>
                            <a:latin typeface="Cambria Math" panose="02040503050406030204" pitchFamily="18" charset="0"/>
                            <a:ea typeface="宋体" panose="02010600030101010101" pitchFamily="2" charset="-122"/>
                            <a:cs typeface="宋体" panose="02010600030101010101" pitchFamily="2" charset="-122"/>
                          </a:rPr>
                          <m:t>𝑊</m:t>
                        </m:r>
                      </m:e>
                      <m:sub>
                        <m:r>
                          <a:rPr lang="en-US" altLang="zh-CN" sz="1600" i="1">
                            <a:effectLst/>
                            <a:latin typeface="Cambria Math" panose="02040503050406030204" pitchFamily="18" charset="0"/>
                            <a:ea typeface="宋体" panose="02010600030101010101" pitchFamily="2" charset="-122"/>
                            <a:cs typeface="宋体" panose="02010600030101010101" pitchFamily="2" charset="-122"/>
                          </a:rPr>
                          <m:t>𝑁</m:t>
                        </m:r>
                      </m:sub>
                      <m:sup>
                        <m:r>
                          <a:rPr lang="en-US" altLang="zh-CN" sz="1600" i="1">
                            <a:effectLst/>
                            <a:latin typeface="Cambria Math" panose="02040503050406030204" pitchFamily="18" charset="0"/>
                            <a:ea typeface="宋体" panose="02010600030101010101" pitchFamily="2" charset="-122"/>
                            <a:cs typeface="宋体" panose="02010600030101010101" pitchFamily="2" charset="-122"/>
                          </a:rPr>
                          <m:t>𝑘𝑛</m:t>
                        </m:r>
                      </m:sup>
                    </m:sSubSup>
                  </m:oMath>
                </a14:m>
                <a:r>
                  <a:rPr lang="zh-CN" altLang="zh-CN" sz="1600" dirty="0">
                    <a:effectLst/>
                    <a:latin typeface="宋体" panose="02010600030101010101" pitchFamily="2" charset="-122"/>
                    <a:ea typeface="宋体" panose="02010600030101010101" pitchFamily="2" charset="-122"/>
                    <a:cs typeface="宋体" panose="02010600030101010101" pitchFamily="2" charset="-122"/>
                  </a:rPr>
                  <a:t>。</a:t>
                </a:r>
              </a:p>
            </p:txBody>
          </p:sp>
        </mc:Choice>
        <mc:Fallback>
          <p:sp>
            <p:nvSpPr>
              <p:cNvPr id="13" name="文本框 12">
                <a:extLst>
                  <a:ext uri="{FF2B5EF4-FFF2-40B4-BE49-F238E27FC236}">
                    <a16:creationId xmlns:a16="http://schemas.microsoft.com/office/drawing/2014/main" id="{B7F81FD8-E8C3-4A6D-A9C7-88DFA831933D}"/>
                  </a:ext>
                </a:extLst>
              </p:cNvPr>
              <p:cNvSpPr txBox="1">
                <a:spLocks noRot="1" noChangeAspect="1" noMove="1" noResize="1" noEditPoints="1" noAdjustHandles="1" noChangeArrowheads="1" noChangeShapeType="1" noTextEdit="1"/>
              </p:cNvSpPr>
              <p:nvPr/>
            </p:nvSpPr>
            <p:spPr>
              <a:xfrm>
                <a:off x="6723076" y="1383366"/>
                <a:ext cx="4621748" cy="1081643"/>
              </a:xfrm>
              <a:prstGeom prst="rect">
                <a:avLst/>
              </a:prstGeom>
              <a:blipFill>
                <a:blip r:embed="rId6"/>
                <a:stretch>
                  <a:fillRect t="-1695" b="-4520"/>
                </a:stretch>
              </a:blipFill>
            </p:spPr>
            <p:txBody>
              <a:bodyPr/>
              <a:lstStyle/>
              <a:p>
                <a:r>
                  <a:rPr lang="zh-CN" altLang="en-US">
                    <a:noFill/>
                  </a:rPr>
                  <a:t> </a:t>
                </a:r>
              </a:p>
            </p:txBody>
          </p:sp>
        </mc:Fallback>
      </mc:AlternateContent>
    </p:spTree>
  </p:cSld>
  <p:clrMapOvr>
    <a:masterClrMapping/>
  </p:clrMapOvr>
  <p:transition spd="slow" advClick="0">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3"/>
          </p:nvPr>
        </p:nvSpPr>
        <p:spPr>
          <a:xfrm>
            <a:off x="771540" y="344160"/>
            <a:ext cx="4321322" cy="686239"/>
          </a:xfrm>
        </p:spPr>
        <p:txBody>
          <a:bodyPr>
            <a:normAutofit/>
          </a:bodyPr>
          <a:lstStyle/>
          <a:p>
            <a:pPr algn="l">
              <a:buClrTx/>
              <a:buSzTx/>
            </a:pPr>
            <a:r>
              <a:rPr lang="en-US" sz="2800" dirty="0">
                <a:solidFill>
                  <a:srgbClr val="202020"/>
                </a:solidFill>
                <a:latin typeface="微软雅黑" panose="020B0503020204020204" pitchFamily="34" charset="-122"/>
                <a:ea typeface="微软雅黑" panose="020B0503020204020204" pitchFamily="34" charset="-122"/>
                <a:sym typeface="+mn-ea"/>
              </a:rPr>
              <a:t>2.11.4 快速傅立叶变换</a:t>
            </a:r>
            <a:endParaRPr lang="en-US" sz="2800" dirty="0">
              <a:solidFill>
                <a:srgbClr val="202020"/>
              </a:solidFill>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sp>
            <p:nvSpPr>
              <p:cNvPr id="2" name="文本框 1">
                <a:extLst>
                  <a:ext uri="{FF2B5EF4-FFF2-40B4-BE49-F238E27FC236}">
                    <a16:creationId xmlns:a16="http://schemas.microsoft.com/office/drawing/2014/main" id="{6E277E6D-BC68-4CBA-AA7A-57502F95D5EC}"/>
                  </a:ext>
                </a:extLst>
              </p:cNvPr>
              <p:cNvSpPr txBox="1"/>
              <p:nvPr/>
            </p:nvSpPr>
            <p:spPr>
              <a:xfrm>
                <a:off x="771540" y="1049823"/>
                <a:ext cx="4714860" cy="5287281"/>
              </a:xfrm>
              <a:prstGeom prst="rect">
                <a:avLst/>
              </a:prstGeom>
              <a:noFill/>
            </p:spPr>
            <p:txBody>
              <a:bodyPr wrap="square" rtlCol="0">
                <a:spAutoFit/>
              </a:bodyPr>
              <a:lstStyle/>
              <a:p>
                <a:r>
                  <a:rPr lang="en-US" altLang="zh-CN" sz="1600" dirty="0">
                    <a:effectLst/>
                    <a:latin typeface="宋体" panose="02010600030101010101" pitchFamily="2" charset="-122"/>
                    <a:ea typeface="宋体" panose="02010600030101010101" pitchFamily="2" charset="-122"/>
                    <a:cs typeface="宋体" panose="02010600030101010101" pitchFamily="2" charset="-122"/>
                  </a:rPr>
                  <a:t>    </a:t>
                </a:r>
                <a:r>
                  <a:rPr lang="zh-CN" altLang="zh-CN" sz="1600" dirty="0">
                    <a:effectLst/>
                    <a:latin typeface="宋体" panose="02010600030101010101" pitchFamily="2" charset="-122"/>
                    <a:ea typeface="宋体" panose="02010600030101010101" pitchFamily="2" charset="-122"/>
                    <a:cs typeface="宋体" panose="02010600030101010101" pitchFamily="2" charset="-122"/>
                  </a:rPr>
                  <a:t>从上图可以看出，如果有一个向量是</a:t>
                </a:r>
                <a14:m>
                  <m:oMath xmlns:m="http://schemas.openxmlformats.org/officeDocument/2006/math">
                    <m:sSup>
                      <m:sSupPr>
                        <m:ctrlPr>
                          <a:rPr lang="zh-CN" altLang="zh-CN" sz="1600" i="1">
                            <a:effectLst/>
                            <a:latin typeface="Cambria Math" panose="02040503050406030204" pitchFamily="18" charset="0"/>
                            <a:ea typeface="Cambria Math" panose="02040503050406030204" pitchFamily="18" charset="0"/>
                            <a:cs typeface="宋体" panose="02010600030101010101" pitchFamily="2" charset="-122"/>
                          </a:rPr>
                        </m:ctrlPr>
                      </m:sSupPr>
                      <m:e>
                        <m:r>
                          <a:rPr lang="en-US" altLang="zh-CN" sz="1600" i="1">
                            <a:effectLst/>
                            <a:latin typeface="Cambria Math" panose="02040503050406030204" pitchFamily="18" charset="0"/>
                            <a:ea typeface="宋体" panose="02010600030101010101" pitchFamily="2" charset="-122"/>
                            <a:cs typeface="宋体" panose="02010600030101010101" pitchFamily="2" charset="-122"/>
                          </a:rPr>
                          <m:t>𝑒</m:t>
                        </m:r>
                      </m:e>
                      <m:sup>
                        <m:r>
                          <a:rPr lang="en-US" altLang="zh-CN" sz="1600" i="1">
                            <a:effectLst/>
                            <a:latin typeface="Cambria Math" panose="02040503050406030204" pitchFamily="18" charset="0"/>
                            <a:ea typeface="宋体" panose="02010600030101010101" pitchFamily="2" charset="-122"/>
                            <a:cs typeface="宋体" panose="02010600030101010101" pitchFamily="2" charset="-122"/>
                          </a:rPr>
                          <m:t>𝑖</m:t>
                        </m:r>
                        <m:d>
                          <m:dPr>
                            <m:ctrlPr>
                              <a:rPr lang="zh-CN" altLang="zh-CN" sz="1600" i="1">
                                <a:effectLst/>
                                <a:latin typeface="Cambria Math" panose="02040503050406030204" pitchFamily="18" charset="0"/>
                                <a:ea typeface="Cambria Math" panose="02040503050406030204" pitchFamily="18" charset="0"/>
                                <a:cs typeface="宋体" panose="02010600030101010101" pitchFamily="2" charset="-122"/>
                              </a:rPr>
                            </m:ctrlPr>
                          </m:dPr>
                          <m:e>
                            <m:f>
                              <m:fPr>
                                <m:ctrlPr>
                                  <a:rPr lang="zh-CN" altLang="zh-CN" sz="1600" i="1">
                                    <a:effectLst/>
                                    <a:latin typeface="Cambria Math" panose="02040503050406030204" pitchFamily="18" charset="0"/>
                                    <a:ea typeface="Cambria Math" panose="02040503050406030204" pitchFamily="18" charset="0"/>
                                    <a:cs typeface="宋体" panose="02010600030101010101" pitchFamily="2" charset="-122"/>
                                  </a:rPr>
                                </m:ctrlPr>
                              </m:fPr>
                              <m:num>
                                <m:r>
                                  <a:rPr lang="en-US" altLang="zh-CN" sz="1600" i="1">
                                    <a:effectLst/>
                                    <a:latin typeface="Cambria Math" panose="02040503050406030204" pitchFamily="18" charset="0"/>
                                    <a:ea typeface="宋体" panose="02010600030101010101" pitchFamily="2" charset="-122"/>
                                    <a:cs typeface="宋体" panose="02010600030101010101" pitchFamily="2" charset="-122"/>
                                  </a:rPr>
                                  <m:t>2</m:t>
                                </m:r>
                                <m:r>
                                  <a:rPr lang="en-US" altLang="zh-CN" sz="1600" i="1">
                                    <a:effectLst/>
                                    <a:latin typeface="Cambria Math" panose="02040503050406030204" pitchFamily="18" charset="0"/>
                                    <a:ea typeface="宋体" panose="02010600030101010101" pitchFamily="2" charset="-122"/>
                                    <a:cs typeface="宋体" panose="02010600030101010101" pitchFamily="2" charset="-122"/>
                                  </a:rPr>
                                  <m:t>𝜋</m:t>
                                </m:r>
                              </m:num>
                              <m:den>
                                <m:r>
                                  <a:rPr lang="en-US" altLang="zh-CN" sz="1600" i="1">
                                    <a:effectLst/>
                                    <a:latin typeface="Cambria Math" panose="02040503050406030204" pitchFamily="18" charset="0"/>
                                    <a:ea typeface="宋体" panose="02010600030101010101" pitchFamily="2" charset="-122"/>
                                    <a:cs typeface="宋体" panose="02010600030101010101" pitchFamily="2" charset="-122"/>
                                  </a:rPr>
                                  <m:t>𝑁</m:t>
                                </m:r>
                              </m:den>
                            </m:f>
                          </m:e>
                        </m:d>
                        <m:r>
                          <a:rPr lang="en-US" altLang="zh-CN" sz="1600" i="1">
                            <a:effectLst/>
                            <a:latin typeface="Cambria Math" panose="02040503050406030204" pitchFamily="18" charset="0"/>
                            <a:ea typeface="宋体" panose="02010600030101010101" pitchFamily="2" charset="-122"/>
                            <a:cs typeface="宋体" panose="02010600030101010101" pitchFamily="2" charset="-122"/>
                          </a:rPr>
                          <m:t>∗</m:t>
                        </m:r>
                        <m:r>
                          <a:rPr lang="en-US" altLang="zh-CN" sz="1600" i="1">
                            <a:effectLst/>
                            <a:latin typeface="Cambria Math" panose="02040503050406030204" pitchFamily="18" charset="0"/>
                            <a:ea typeface="宋体" panose="02010600030101010101" pitchFamily="2" charset="-122"/>
                            <a:cs typeface="宋体" panose="02010600030101010101" pitchFamily="2" charset="-122"/>
                          </a:rPr>
                          <m:t>𝑛</m:t>
                        </m:r>
                      </m:sup>
                    </m:sSup>
                    <m:r>
                      <a:rPr lang="en-US" altLang="zh-CN" sz="1600" i="1">
                        <a:effectLst/>
                        <a:latin typeface="Cambria Math" panose="02040503050406030204" pitchFamily="18" charset="0"/>
                        <a:ea typeface="宋体" panose="02010600030101010101" pitchFamily="2" charset="-122"/>
                        <a:cs typeface="宋体" panose="02010600030101010101" pitchFamily="2" charset="-122"/>
                      </a:rPr>
                      <m:t>,</m:t>
                    </m:r>
                    <m:r>
                      <a:rPr lang="en-US" altLang="zh-CN" sz="1600" i="1">
                        <a:effectLst/>
                        <a:latin typeface="Cambria Math" panose="02040503050406030204" pitchFamily="18" charset="0"/>
                        <a:ea typeface="宋体" panose="02010600030101010101" pitchFamily="2" charset="-122"/>
                        <a:cs typeface="宋体" panose="02010600030101010101" pitchFamily="2" charset="-122"/>
                      </a:rPr>
                      <m:t>𝑁</m:t>
                    </m:r>
                    <m:r>
                      <a:rPr lang="en-US" altLang="zh-CN" sz="1600" i="1">
                        <a:effectLst/>
                        <a:latin typeface="Cambria Math" panose="02040503050406030204" pitchFamily="18" charset="0"/>
                        <a:ea typeface="宋体" panose="02010600030101010101" pitchFamily="2" charset="-122"/>
                        <a:cs typeface="宋体" panose="02010600030101010101" pitchFamily="2" charset="-122"/>
                      </a:rPr>
                      <m:t>=8</m:t>
                    </m:r>
                  </m:oMath>
                </a14:m>
                <a:r>
                  <a:rPr lang="zh-CN" altLang="zh-CN" sz="1600" dirty="0">
                    <a:effectLst/>
                    <a:latin typeface="宋体" panose="02010600030101010101" pitchFamily="2" charset="-122"/>
                    <a:ea typeface="宋体" panose="02010600030101010101" pitchFamily="2" charset="-122"/>
                    <a:cs typeface="宋体" panose="02010600030101010101" pitchFamily="2" charset="-122"/>
                  </a:rPr>
                  <a:t>。那么，</a:t>
                </a:r>
                <a:r>
                  <a:rPr lang="en-US" altLang="zh-CN" sz="1600" dirty="0">
                    <a:effectLst/>
                    <a:latin typeface="宋体" panose="02010600030101010101" pitchFamily="2" charset="-122"/>
                    <a:ea typeface="宋体" panose="02010600030101010101" pitchFamily="2" charset="-122"/>
                    <a:cs typeface="宋体" panose="02010600030101010101" pitchFamily="2" charset="-122"/>
                  </a:rPr>
                  <a:t>n</a:t>
                </a:r>
                <a:r>
                  <a:rPr lang="zh-CN" altLang="zh-CN" sz="1600" dirty="0">
                    <a:effectLst/>
                    <a:latin typeface="宋体" panose="02010600030101010101" pitchFamily="2" charset="-122"/>
                    <a:ea typeface="宋体" panose="02010600030101010101" pitchFamily="2" charset="-122"/>
                    <a:cs typeface="宋体" panose="02010600030101010101" pitchFamily="2" charset="-122"/>
                  </a:rPr>
                  <a:t>每增加</a:t>
                </a:r>
                <a:r>
                  <a:rPr lang="en-US" altLang="zh-CN" sz="1600" dirty="0">
                    <a:effectLst/>
                    <a:latin typeface="宋体" panose="02010600030101010101" pitchFamily="2" charset="-122"/>
                    <a:ea typeface="宋体" panose="02010600030101010101" pitchFamily="2" charset="-122"/>
                    <a:cs typeface="宋体" panose="02010600030101010101" pitchFamily="2" charset="-122"/>
                  </a:rPr>
                  <a:t>1</a:t>
                </a:r>
                <a:r>
                  <a:rPr lang="zh-CN" altLang="zh-CN" sz="1600" dirty="0">
                    <a:effectLst/>
                    <a:latin typeface="宋体" panose="02010600030101010101" pitchFamily="2" charset="-122"/>
                    <a:ea typeface="宋体" panose="02010600030101010101" pitchFamily="2" charset="-122"/>
                    <a:cs typeface="宋体" panose="02010600030101010101" pitchFamily="2" charset="-122"/>
                  </a:rPr>
                  <a:t>，就逆时针旋转</a:t>
                </a:r>
                <a:r>
                  <a:rPr lang="en-US" altLang="zh-CN" sz="1600" dirty="0">
                    <a:effectLst/>
                    <a:latin typeface="宋体" panose="02010600030101010101" pitchFamily="2" charset="-122"/>
                    <a:ea typeface="宋体" panose="02010600030101010101" pitchFamily="2" charset="-122"/>
                    <a:cs typeface="宋体" panose="02010600030101010101" pitchFamily="2" charset="-122"/>
                  </a:rPr>
                  <a:t>45</a:t>
                </a:r>
                <a:r>
                  <a:rPr lang="zh-CN" altLang="zh-CN" sz="1600" dirty="0">
                    <a:effectLst/>
                    <a:latin typeface="宋体" panose="02010600030101010101" pitchFamily="2" charset="-122"/>
                    <a:ea typeface="宋体" panose="02010600030101010101" pitchFamily="2" charset="-122"/>
                    <a:cs typeface="宋体" panose="02010600030101010101" pitchFamily="2" charset="-122"/>
                  </a:rPr>
                  <a:t>度，如果是</a:t>
                </a:r>
                <a14:m>
                  <m:oMath xmlns:m="http://schemas.openxmlformats.org/officeDocument/2006/math">
                    <m:sSup>
                      <m:sSupPr>
                        <m:ctrlPr>
                          <a:rPr lang="zh-CN" altLang="zh-CN" sz="1600" i="1">
                            <a:effectLst/>
                            <a:latin typeface="Cambria Math" panose="02040503050406030204" pitchFamily="18" charset="0"/>
                            <a:ea typeface="Cambria Math" panose="02040503050406030204" pitchFamily="18" charset="0"/>
                            <a:cs typeface="宋体" panose="02010600030101010101" pitchFamily="2" charset="-122"/>
                          </a:rPr>
                        </m:ctrlPr>
                      </m:sSupPr>
                      <m:e>
                        <m:r>
                          <a:rPr lang="en-US" altLang="zh-CN" sz="1600" i="1">
                            <a:effectLst/>
                            <a:latin typeface="Cambria Math" panose="02040503050406030204" pitchFamily="18" charset="0"/>
                            <a:ea typeface="宋体" panose="02010600030101010101" pitchFamily="2" charset="-122"/>
                            <a:cs typeface="宋体" panose="02010600030101010101" pitchFamily="2" charset="-122"/>
                          </a:rPr>
                          <m:t>𝑒</m:t>
                        </m:r>
                      </m:e>
                      <m:sup>
                        <m:r>
                          <a:rPr lang="zh-CN" altLang="en-US" sz="1600" i="1">
                            <a:effectLst/>
                            <a:latin typeface="Cambria Math" panose="02040503050406030204" pitchFamily="18" charset="0"/>
                            <a:ea typeface="微软雅黑" panose="020B0503020204020204" pitchFamily="34" charset="-122"/>
                            <a:cs typeface="微软雅黑" panose="020B0503020204020204" pitchFamily="34" charset="-122"/>
                          </a:rPr>
                          <m:t>−</m:t>
                        </m:r>
                        <m:r>
                          <a:rPr lang="en-US" altLang="zh-CN" sz="1600" i="1">
                            <a:effectLst/>
                            <a:latin typeface="Cambria Math" panose="02040503050406030204" pitchFamily="18" charset="0"/>
                            <a:ea typeface="宋体" panose="02010600030101010101" pitchFamily="2" charset="-122"/>
                            <a:cs typeface="宋体" panose="02010600030101010101" pitchFamily="2" charset="-122"/>
                          </a:rPr>
                          <m:t>𝑖</m:t>
                        </m:r>
                        <m:d>
                          <m:dPr>
                            <m:ctrlPr>
                              <a:rPr lang="zh-CN" altLang="zh-CN" sz="1600" i="1">
                                <a:effectLst/>
                                <a:latin typeface="Cambria Math" panose="02040503050406030204" pitchFamily="18" charset="0"/>
                                <a:ea typeface="Cambria Math" panose="02040503050406030204" pitchFamily="18" charset="0"/>
                                <a:cs typeface="宋体" panose="02010600030101010101" pitchFamily="2" charset="-122"/>
                              </a:rPr>
                            </m:ctrlPr>
                          </m:dPr>
                          <m:e>
                            <m:f>
                              <m:fPr>
                                <m:ctrlPr>
                                  <a:rPr lang="zh-CN" altLang="zh-CN" sz="1600" i="1">
                                    <a:effectLst/>
                                    <a:latin typeface="Cambria Math" panose="02040503050406030204" pitchFamily="18" charset="0"/>
                                    <a:ea typeface="Cambria Math" panose="02040503050406030204" pitchFamily="18" charset="0"/>
                                    <a:cs typeface="宋体" panose="02010600030101010101" pitchFamily="2" charset="-122"/>
                                  </a:rPr>
                                </m:ctrlPr>
                              </m:fPr>
                              <m:num>
                                <m:r>
                                  <a:rPr lang="en-US" altLang="zh-CN" sz="1600" i="1">
                                    <a:effectLst/>
                                    <a:latin typeface="Cambria Math" panose="02040503050406030204" pitchFamily="18" charset="0"/>
                                    <a:ea typeface="宋体" panose="02010600030101010101" pitchFamily="2" charset="-122"/>
                                    <a:cs typeface="宋体" panose="02010600030101010101" pitchFamily="2" charset="-122"/>
                                  </a:rPr>
                                  <m:t>2</m:t>
                                </m:r>
                                <m:r>
                                  <a:rPr lang="en-US" altLang="zh-CN" sz="1600" i="1">
                                    <a:effectLst/>
                                    <a:latin typeface="Cambria Math" panose="02040503050406030204" pitchFamily="18" charset="0"/>
                                    <a:ea typeface="宋体" panose="02010600030101010101" pitchFamily="2" charset="-122"/>
                                    <a:cs typeface="宋体" panose="02010600030101010101" pitchFamily="2" charset="-122"/>
                                  </a:rPr>
                                  <m:t>𝜋</m:t>
                                </m:r>
                              </m:num>
                              <m:den>
                                <m:r>
                                  <a:rPr lang="en-US" altLang="zh-CN" sz="1600" i="1">
                                    <a:effectLst/>
                                    <a:latin typeface="Cambria Math" panose="02040503050406030204" pitchFamily="18" charset="0"/>
                                    <a:ea typeface="宋体" panose="02010600030101010101" pitchFamily="2" charset="-122"/>
                                    <a:cs typeface="宋体" panose="02010600030101010101" pitchFamily="2" charset="-122"/>
                                  </a:rPr>
                                  <m:t>𝑁</m:t>
                                </m:r>
                              </m:den>
                            </m:f>
                          </m:e>
                        </m:d>
                        <m:r>
                          <a:rPr lang="en-US" altLang="zh-CN" sz="1600" i="1">
                            <a:effectLst/>
                            <a:latin typeface="Cambria Math" panose="02040503050406030204" pitchFamily="18" charset="0"/>
                            <a:ea typeface="宋体" panose="02010600030101010101" pitchFamily="2" charset="-122"/>
                            <a:cs typeface="宋体" panose="02010600030101010101" pitchFamily="2" charset="-122"/>
                          </a:rPr>
                          <m:t>∗</m:t>
                        </m:r>
                        <m:r>
                          <a:rPr lang="en-US" altLang="zh-CN" sz="1600" i="1">
                            <a:effectLst/>
                            <a:latin typeface="Cambria Math" panose="02040503050406030204" pitchFamily="18" charset="0"/>
                            <a:ea typeface="宋体" panose="02010600030101010101" pitchFamily="2" charset="-122"/>
                            <a:cs typeface="宋体" panose="02010600030101010101" pitchFamily="2" charset="-122"/>
                          </a:rPr>
                          <m:t>𝑛</m:t>
                        </m:r>
                      </m:sup>
                    </m:sSup>
                  </m:oMath>
                </a14:m>
                <a:r>
                  <a:rPr lang="zh-CN" altLang="zh-CN" sz="1600" dirty="0">
                    <a:effectLst/>
                    <a:latin typeface="宋体" panose="02010600030101010101" pitchFamily="2" charset="-122"/>
                    <a:ea typeface="宋体" panose="02010600030101010101" pitchFamily="2" charset="-122"/>
                    <a:cs typeface="宋体" panose="02010600030101010101" pitchFamily="2" charset="-122"/>
                  </a:rPr>
                  <a:t>，就顺时针旋转。这个向量的长度（模）是单位</a:t>
                </a:r>
                <a:r>
                  <a:rPr lang="en-US" altLang="zh-CN" sz="1600" dirty="0">
                    <a:effectLst/>
                    <a:latin typeface="宋体" panose="02010600030101010101" pitchFamily="2" charset="-122"/>
                    <a:ea typeface="宋体" panose="02010600030101010101" pitchFamily="2" charset="-122"/>
                    <a:cs typeface="宋体" panose="02010600030101010101" pitchFamily="2" charset="-122"/>
                  </a:rPr>
                  <a:t>1</a:t>
                </a:r>
                <a:r>
                  <a:rPr lang="zh-CN" altLang="zh-CN" sz="1600" dirty="0">
                    <a:effectLst/>
                    <a:latin typeface="宋体" panose="02010600030101010101" pitchFamily="2" charset="-122"/>
                    <a:ea typeface="宋体" panose="02010600030101010101" pitchFamily="2" charset="-122"/>
                    <a:cs typeface="宋体" panose="02010600030101010101" pitchFamily="2" charset="-122"/>
                  </a:rPr>
                  <a:t>。而且我们可以看到</a:t>
                </a:r>
                <a14:m>
                  <m:oMath xmlns:m="http://schemas.openxmlformats.org/officeDocument/2006/math">
                    <m:sSup>
                      <m:sSupPr>
                        <m:ctrlPr>
                          <a:rPr lang="zh-CN" altLang="zh-CN" sz="1600" i="1">
                            <a:effectLst/>
                            <a:latin typeface="Cambria Math" panose="02040503050406030204" pitchFamily="18" charset="0"/>
                            <a:ea typeface="Cambria Math" panose="02040503050406030204" pitchFamily="18" charset="0"/>
                            <a:cs typeface="宋体" panose="02010600030101010101" pitchFamily="2" charset="-122"/>
                          </a:rPr>
                        </m:ctrlPr>
                      </m:sSupPr>
                      <m:e>
                        <m:r>
                          <a:rPr lang="en-US" altLang="zh-CN" sz="1600" i="1">
                            <a:effectLst/>
                            <a:latin typeface="Cambria Math" panose="02040503050406030204" pitchFamily="18" charset="0"/>
                            <a:ea typeface="宋体" panose="02010600030101010101" pitchFamily="2" charset="-122"/>
                            <a:cs typeface="宋体" panose="02010600030101010101" pitchFamily="2" charset="-122"/>
                          </a:rPr>
                          <m:t>𝑒</m:t>
                        </m:r>
                      </m:e>
                      <m:sup>
                        <m:r>
                          <a:rPr lang="en-US" altLang="zh-CN" sz="1600" i="1">
                            <a:effectLst/>
                            <a:latin typeface="Cambria Math" panose="02040503050406030204" pitchFamily="18" charset="0"/>
                            <a:ea typeface="宋体" panose="02010600030101010101" pitchFamily="2" charset="-122"/>
                            <a:cs typeface="宋体" panose="02010600030101010101" pitchFamily="2" charset="-122"/>
                          </a:rPr>
                          <m:t>𝑖</m:t>
                        </m:r>
                        <m:d>
                          <m:dPr>
                            <m:ctrlPr>
                              <a:rPr lang="zh-CN" altLang="zh-CN" sz="1600" i="1">
                                <a:effectLst/>
                                <a:latin typeface="Cambria Math" panose="02040503050406030204" pitchFamily="18" charset="0"/>
                                <a:ea typeface="Cambria Math" panose="02040503050406030204" pitchFamily="18" charset="0"/>
                                <a:cs typeface="宋体" panose="02010600030101010101" pitchFamily="2" charset="-122"/>
                              </a:rPr>
                            </m:ctrlPr>
                          </m:dPr>
                          <m:e>
                            <m:f>
                              <m:fPr>
                                <m:ctrlPr>
                                  <a:rPr lang="zh-CN" altLang="zh-CN" sz="1600" i="1">
                                    <a:effectLst/>
                                    <a:latin typeface="Cambria Math" panose="02040503050406030204" pitchFamily="18" charset="0"/>
                                    <a:ea typeface="Cambria Math" panose="02040503050406030204" pitchFamily="18" charset="0"/>
                                    <a:cs typeface="宋体" panose="02010600030101010101" pitchFamily="2" charset="-122"/>
                                  </a:rPr>
                                </m:ctrlPr>
                              </m:fPr>
                              <m:num>
                                <m:r>
                                  <a:rPr lang="en-US" altLang="zh-CN" sz="1600" i="1">
                                    <a:effectLst/>
                                    <a:latin typeface="Cambria Math" panose="02040503050406030204" pitchFamily="18" charset="0"/>
                                    <a:ea typeface="宋体" panose="02010600030101010101" pitchFamily="2" charset="-122"/>
                                    <a:cs typeface="宋体" panose="02010600030101010101" pitchFamily="2" charset="-122"/>
                                  </a:rPr>
                                  <m:t>2</m:t>
                                </m:r>
                                <m:r>
                                  <a:rPr lang="en-US" altLang="zh-CN" sz="1600" i="1">
                                    <a:effectLst/>
                                    <a:latin typeface="Cambria Math" panose="02040503050406030204" pitchFamily="18" charset="0"/>
                                    <a:ea typeface="宋体" panose="02010600030101010101" pitchFamily="2" charset="-122"/>
                                    <a:cs typeface="宋体" panose="02010600030101010101" pitchFamily="2" charset="-122"/>
                                  </a:rPr>
                                  <m:t>𝜋</m:t>
                                </m:r>
                              </m:num>
                              <m:den>
                                <m:r>
                                  <a:rPr lang="en-US" altLang="zh-CN" sz="1600" i="1">
                                    <a:effectLst/>
                                    <a:latin typeface="Cambria Math" panose="02040503050406030204" pitchFamily="18" charset="0"/>
                                    <a:ea typeface="宋体" panose="02010600030101010101" pitchFamily="2" charset="-122"/>
                                    <a:cs typeface="宋体" panose="02010600030101010101" pitchFamily="2" charset="-122"/>
                                  </a:rPr>
                                  <m:t>𝑁</m:t>
                                </m:r>
                              </m:den>
                            </m:f>
                          </m:e>
                        </m:d>
                        <m:r>
                          <a:rPr lang="en-US" altLang="zh-CN" sz="1600" i="1">
                            <a:effectLst/>
                            <a:latin typeface="Cambria Math" panose="02040503050406030204" pitchFamily="18" charset="0"/>
                            <a:ea typeface="宋体" panose="02010600030101010101" pitchFamily="2" charset="-122"/>
                            <a:cs typeface="宋体" panose="02010600030101010101" pitchFamily="2" charset="-122"/>
                          </a:rPr>
                          <m:t>∗0</m:t>
                        </m:r>
                      </m:sup>
                    </m:sSup>
                    <m:r>
                      <a:rPr lang="en-US" altLang="zh-CN" sz="1600" i="1">
                        <a:effectLst/>
                        <a:latin typeface="Cambria Math" panose="02040503050406030204" pitchFamily="18" charset="0"/>
                        <a:ea typeface="宋体" panose="02010600030101010101" pitchFamily="2" charset="-122"/>
                        <a:cs typeface="宋体" panose="02010600030101010101" pitchFamily="2" charset="-122"/>
                      </a:rPr>
                      <m:t>=</m:t>
                    </m:r>
                    <m:sSup>
                      <m:sSupPr>
                        <m:ctrlPr>
                          <a:rPr lang="zh-CN" altLang="zh-CN" sz="1600" i="1">
                            <a:effectLst/>
                            <a:latin typeface="Cambria Math" panose="02040503050406030204" pitchFamily="18" charset="0"/>
                            <a:ea typeface="Cambria Math" panose="02040503050406030204" pitchFamily="18" charset="0"/>
                            <a:cs typeface="宋体" panose="02010600030101010101" pitchFamily="2" charset="-122"/>
                          </a:rPr>
                        </m:ctrlPr>
                      </m:sSupPr>
                      <m:e>
                        <m:r>
                          <a:rPr lang="en-US" altLang="zh-CN" sz="1600" i="1">
                            <a:effectLst/>
                            <a:latin typeface="Cambria Math" panose="02040503050406030204" pitchFamily="18" charset="0"/>
                            <a:ea typeface="宋体" panose="02010600030101010101" pitchFamily="2" charset="-122"/>
                            <a:cs typeface="宋体" panose="02010600030101010101" pitchFamily="2" charset="-122"/>
                          </a:rPr>
                          <m:t>−</m:t>
                        </m:r>
                        <m:r>
                          <a:rPr lang="en-US" altLang="zh-CN" sz="1600" i="1">
                            <a:effectLst/>
                            <a:latin typeface="Cambria Math" panose="02040503050406030204" pitchFamily="18" charset="0"/>
                            <a:ea typeface="宋体" panose="02010600030101010101" pitchFamily="2" charset="-122"/>
                            <a:cs typeface="宋体" panose="02010600030101010101" pitchFamily="2" charset="-122"/>
                          </a:rPr>
                          <m:t>𝑒</m:t>
                        </m:r>
                      </m:e>
                      <m:sup>
                        <m:r>
                          <a:rPr lang="en-US" altLang="zh-CN" sz="1600" i="1">
                            <a:effectLst/>
                            <a:latin typeface="Cambria Math" panose="02040503050406030204" pitchFamily="18" charset="0"/>
                            <a:ea typeface="宋体" panose="02010600030101010101" pitchFamily="2" charset="-122"/>
                            <a:cs typeface="宋体" panose="02010600030101010101" pitchFamily="2" charset="-122"/>
                          </a:rPr>
                          <m:t>𝑖</m:t>
                        </m:r>
                        <m:d>
                          <m:dPr>
                            <m:ctrlPr>
                              <a:rPr lang="zh-CN" altLang="zh-CN" sz="1600" i="1">
                                <a:effectLst/>
                                <a:latin typeface="Cambria Math" panose="02040503050406030204" pitchFamily="18" charset="0"/>
                                <a:ea typeface="Cambria Math" panose="02040503050406030204" pitchFamily="18" charset="0"/>
                                <a:cs typeface="宋体" panose="02010600030101010101" pitchFamily="2" charset="-122"/>
                              </a:rPr>
                            </m:ctrlPr>
                          </m:dPr>
                          <m:e>
                            <m:f>
                              <m:fPr>
                                <m:ctrlPr>
                                  <a:rPr lang="zh-CN" altLang="zh-CN" sz="1600" i="1">
                                    <a:effectLst/>
                                    <a:latin typeface="Cambria Math" panose="02040503050406030204" pitchFamily="18" charset="0"/>
                                    <a:ea typeface="Cambria Math" panose="02040503050406030204" pitchFamily="18" charset="0"/>
                                    <a:cs typeface="宋体" panose="02010600030101010101" pitchFamily="2" charset="-122"/>
                                  </a:rPr>
                                </m:ctrlPr>
                              </m:fPr>
                              <m:num>
                                <m:r>
                                  <a:rPr lang="en-US" altLang="zh-CN" sz="1600" i="1">
                                    <a:effectLst/>
                                    <a:latin typeface="Cambria Math" panose="02040503050406030204" pitchFamily="18" charset="0"/>
                                    <a:ea typeface="宋体" panose="02010600030101010101" pitchFamily="2" charset="-122"/>
                                    <a:cs typeface="宋体" panose="02010600030101010101" pitchFamily="2" charset="-122"/>
                                  </a:rPr>
                                  <m:t>2</m:t>
                                </m:r>
                                <m:r>
                                  <a:rPr lang="en-US" altLang="zh-CN" sz="1600" i="1">
                                    <a:effectLst/>
                                    <a:latin typeface="Cambria Math" panose="02040503050406030204" pitchFamily="18" charset="0"/>
                                    <a:ea typeface="宋体" panose="02010600030101010101" pitchFamily="2" charset="-122"/>
                                    <a:cs typeface="宋体" panose="02010600030101010101" pitchFamily="2" charset="-122"/>
                                  </a:rPr>
                                  <m:t>𝜋</m:t>
                                </m:r>
                              </m:num>
                              <m:den>
                                <m:r>
                                  <a:rPr lang="en-US" altLang="zh-CN" sz="1600" i="1">
                                    <a:effectLst/>
                                    <a:latin typeface="Cambria Math" panose="02040503050406030204" pitchFamily="18" charset="0"/>
                                    <a:ea typeface="宋体" panose="02010600030101010101" pitchFamily="2" charset="-122"/>
                                    <a:cs typeface="宋体" panose="02010600030101010101" pitchFamily="2" charset="-122"/>
                                  </a:rPr>
                                  <m:t>𝑁</m:t>
                                </m:r>
                              </m:den>
                            </m:f>
                          </m:e>
                        </m:d>
                        <m:r>
                          <a:rPr lang="en-US" altLang="zh-CN" sz="1600" i="1">
                            <a:effectLst/>
                            <a:latin typeface="Cambria Math" panose="02040503050406030204" pitchFamily="18" charset="0"/>
                            <a:ea typeface="宋体" panose="02010600030101010101" pitchFamily="2" charset="-122"/>
                            <a:cs typeface="宋体" panose="02010600030101010101" pitchFamily="2" charset="-122"/>
                          </a:rPr>
                          <m:t>∗4</m:t>
                        </m:r>
                      </m:sup>
                    </m:sSup>
                  </m:oMath>
                </a14:m>
                <a:r>
                  <a:rPr lang="zh-CN" altLang="zh-CN" sz="1600" dirty="0">
                    <a:effectLst/>
                    <a:latin typeface="宋体" panose="02010600030101010101" pitchFamily="2" charset="-122"/>
                    <a:ea typeface="宋体" panose="02010600030101010101" pitchFamily="2" charset="-122"/>
                    <a:cs typeface="宋体" panose="02010600030101010101" pitchFamily="2" charset="-122"/>
                  </a:rPr>
                  <a:t>，</a:t>
                </a:r>
                <a14:m>
                  <m:oMath xmlns:m="http://schemas.openxmlformats.org/officeDocument/2006/math">
                    <m:sSup>
                      <m:sSupPr>
                        <m:ctrlPr>
                          <a:rPr lang="zh-CN" altLang="zh-CN" sz="1600" i="1">
                            <a:effectLst/>
                            <a:latin typeface="Cambria Math" panose="02040503050406030204" pitchFamily="18" charset="0"/>
                            <a:ea typeface="Cambria Math" panose="02040503050406030204" pitchFamily="18" charset="0"/>
                            <a:cs typeface="宋体" panose="02010600030101010101" pitchFamily="2" charset="-122"/>
                          </a:rPr>
                        </m:ctrlPr>
                      </m:sSupPr>
                      <m:e>
                        <m:r>
                          <a:rPr lang="en-US" altLang="zh-CN" sz="1600" i="1">
                            <a:effectLst/>
                            <a:latin typeface="Cambria Math" panose="02040503050406030204" pitchFamily="18" charset="0"/>
                            <a:ea typeface="宋体" panose="02010600030101010101" pitchFamily="2" charset="-122"/>
                            <a:cs typeface="宋体" panose="02010600030101010101" pitchFamily="2" charset="-122"/>
                          </a:rPr>
                          <m:t>𝑒</m:t>
                        </m:r>
                      </m:e>
                      <m:sup>
                        <m:r>
                          <a:rPr lang="en-US" altLang="zh-CN" sz="1600" i="1">
                            <a:effectLst/>
                            <a:latin typeface="Cambria Math" panose="02040503050406030204" pitchFamily="18" charset="0"/>
                            <a:ea typeface="宋体" panose="02010600030101010101" pitchFamily="2" charset="-122"/>
                            <a:cs typeface="宋体" panose="02010600030101010101" pitchFamily="2" charset="-122"/>
                          </a:rPr>
                          <m:t>𝑖</m:t>
                        </m:r>
                        <m:d>
                          <m:dPr>
                            <m:ctrlPr>
                              <a:rPr lang="zh-CN" altLang="zh-CN" sz="1600" i="1">
                                <a:effectLst/>
                                <a:latin typeface="Cambria Math" panose="02040503050406030204" pitchFamily="18" charset="0"/>
                                <a:ea typeface="Cambria Math" panose="02040503050406030204" pitchFamily="18" charset="0"/>
                                <a:cs typeface="宋体" panose="02010600030101010101" pitchFamily="2" charset="-122"/>
                              </a:rPr>
                            </m:ctrlPr>
                          </m:dPr>
                          <m:e>
                            <m:f>
                              <m:fPr>
                                <m:ctrlPr>
                                  <a:rPr lang="zh-CN" altLang="zh-CN" sz="1600" i="1">
                                    <a:effectLst/>
                                    <a:latin typeface="Cambria Math" panose="02040503050406030204" pitchFamily="18" charset="0"/>
                                    <a:ea typeface="Cambria Math" panose="02040503050406030204" pitchFamily="18" charset="0"/>
                                    <a:cs typeface="宋体" panose="02010600030101010101" pitchFamily="2" charset="-122"/>
                                  </a:rPr>
                                </m:ctrlPr>
                              </m:fPr>
                              <m:num>
                                <m:r>
                                  <a:rPr lang="en-US" altLang="zh-CN" sz="1600" i="1">
                                    <a:effectLst/>
                                    <a:latin typeface="Cambria Math" panose="02040503050406030204" pitchFamily="18" charset="0"/>
                                    <a:ea typeface="宋体" panose="02010600030101010101" pitchFamily="2" charset="-122"/>
                                    <a:cs typeface="宋体" panose="02010600030101010101" pitchFamily="2" charset="-122"/>
                                  </a:rPr>
                                  <m:t>2</m:t>
                                </m:r>
                                <m:r>
                                  <a:rPr lang="en-US" altLang="zh-CN" sz="1600" i="1">
                                    <a:effectLst/>
                                    <a:latin typeface="Cambria Math" panose="02040503050406030204" pitchFamily="18" charset="0"/>
                                    <a:ea typeface="宋体" panose="02010600030101010101" pitchFamily="2" charset="-122"/>
                                    <a:cs typeface="宋体" panose="02010600030101010101" pitchFamily="2" charset="-122"/>
                                  </a:rPr>
                                  <m:t>𝜋</m:t>
                                </m:r>
                              </m:num>
                              <m:den>
                                <m:r>
                                  <a:rPr lang="en-US" altLang="zh-CN" sz="1600" i="1">
                                    <a:effectLst/>
                                    <a:latin typeface="Cambria Math" panose="02040503050406030204" pitchFamily="18" charset="0"/>
                                    <a:ea typeface="宋体" panose="02010600030101010101" pitchFamily="2" charset="-122"/>
                                    <a:cs typeface="宋体" panose="02010600030101010101" pitchFamily="2" charset="-122"/>
                                  </a:rPr>
                                  <m:t>𝑁</m:t>
                                </m:r>
                              </m:den>
                            </m:f>
                          </m:e>
                        </m:d>
                        <m:r>
                          <a:rPr lang="en-US" altLang="zh-CN" sz="1600" i="1">
                            <a:effectLst/>
                            <a:latin typeface="Cambria Math" panose="02040503050406030204" pitchFamily="18" charset="0"/>
                            <a:ea typeface="宋体" panose="02010600030101010101" pitchFamily="2" charset="-122"/>
                            <a:cs typeface="宋体" panose="02010600030101010101" pitchFamily="2" charset="-122"/>
                          </a:rPr>
                          <m:t>∗1</m:t>
                        </m:r>
                      </m:sup>
                    </m:sSup>
                    <m:r>
                      <a:rPr lang="en-US" altLang="zh-CN" sz="1600" i="1">
                        <a:effectLst/>
                        <a:latin typeface="Cambria Math" panose="02040503050406030204" pitchFamily="18" charset="0"/>
                        <a:ea typeface="宋体" panose="02010600030101010101" pitchFamily="2" charset="-122"/>
                        <a:cs typeface="宋体" panose="02010600030101010101" pitchFamily="2" charset="-122"/>
                      </a:rPr>
                      <m:t>=</m:t>
                    </m:r>
                    <m:sSup>
                      <m:sSupPr>
                        <m:ctrlPr>
                          <a:rPr lang="zh-CN" altLang="zh-CN" sz="1600" i="1">
                            <a:effectLst/>
                            <a:latin typeface="Cambria Math" panose="02040503050406030204" pitchFamily="18" charset="0"/>
                            <a:ea typeface="Cambria Math" panose="02040503050406030204" pitchFamily="18" charset="0"/>
                            <a:cs typeface="宋体" panose="02010600030101010101" pitchFamily="2" charset="-122"/>
                          </a:rPr>
                        </m:ctrlPr>
                      </m:sSupPr>
                      <m:e>
                        <m:r>
                          <a:rPr lang="en-US" altLang="zh-CN" sz="1600" i="1">
                            <a:effectLst/>
                            <a:latin typeface="Cambria Math" panose="02040503050406030204" pitchFamily="18" charset="0"/>
                            <a:ea typeface="宋体" panose="02010600030101010101" pitchFamily="2" charset="-122"/>
                            <a:cs typeface="宋体" panose="02010600030101010101" pitchFamily="2" charset="-122"/>
                          </a:rPr>
                          <m:t>−</m:t>
                        </m:r>
                        <m:r>
                          <a:rPr lang="en-US" altLang="zh-CN" sz="1600" i="1">
                            <a:effectLst/>
                            <a:latin typeface="Cambria Math" panose="02040503050406030204" pitchFamily="18" charset="0"/>
                            <a:ea typeface="宋体" panose="02010600030101010101" pitchFamily="2" charset="-122"/>
                            <a:cs typeface="宋体" panose="02010600030101010101" pitchFamily="2" charset="-122"/>
                          </a:rPr>
                          <m:t>𝑒</m:t>
                        </m:r>
                      </m:e>
                      <m:sup>
                        <m:r>
                          <a:rPr lang="en-US" altLang="zh-CN" sz="1600" i="1">
                            <a:effectLst/>
                            <a:latin typeface="Cambria Math" panose="02040503050406030204" pitchFamily="18" charset="0"/>
                            <a:ea typeface="宋体" panose="02010600030101010101" pitchFamily="2" charset="-122"/>
                            <a:cs typeface="宋体" panose="02010600030101010101" pitchFamily="2" charset="-122"/>
                          </a:rPr>
                          <m:t>𝑖</m:t>
                        </m:r>
                        <m:d>
                          <m:dPr>
                            <m:ctrlPr>
                              <a:rPr lang="zh-CN" altLang="zh-CN" sz="1600" i="1">
                                <a:effectLst/>
                                <a:latin typeface="Cambria Math" panose="02040503050406030204" pitchFamily="18" charset="0"/>
                                <a:ea typeface="Cambria Math" panose="02040503050406030204" pitchFamily="18" charset="0"/>
                                <a:cs typeface="宋体" panose="02010600030101010101" pitchFamily="2" charset="-122"/>
                              </a:rPr>
                            </m:ctrlPr>
                          </m:dPr>
                          <m:e>
                            <m:f>
                              <m:fPr>
                                <m:ctrlPr>
                                  <a:rPr lang="zh-CN" altLang="zh-CN" sz="1600" i="1">
                                    <a:effectLst/>
                                    <a:latin typeface="Cambria Math" panose="02040503050406030204" pitchFamily="18" charset="0"/>
                                    <a:ea typeface="Cambria Math" panose="02040503050406030204" pitchFamily="18" charset="0"/>
                                    <a:cs typeface="宋体" panose="02010600030101010101" pitchFamily="2" charset="-122"/>
                                  </a:rPr>
                                </m:ctrlPr>
                              </m:fPr>
                              <m:num>
                                <m:r>
                                  <a:rPr lang="en-US" altLang="zh-CN" sz="1600" i="1">
                                    <a:effectLst/>
                                    <a:latin typeface="Cambria Math" panose="02040503050406030204" pitchFamily="18" charset="0"/>
                                    <a:ea typeface="宋体" panose="02010600030101010101" pitchFamily="2" charset="-122"/>
                                    <a:cs typeface="宋体" panose="02010600030101010101" pitchFamily="2" charset="-122"/>
                                  </a:rPr>
                                  <m:t>2</m:t>
                                </m:r>
                                <m:r>
                                  <a:rPr lang="en-US" altLang="zh-CN" sz="1600" i="1">
                                    <a:effectLst/>
                                    <a:latin typeface="Cambria Math" panose="02040503050406030204" pitchFamily="18" charset="0"/>
                                    <a:ea typeface="宋体" panose="02010600030101010101" pitchFamily="2" charset="-122"/>
                                    <a:cs typeface="宋体" panose="02010600030101010101" pitchFamily="2" charset="-122"/>
                                  </a:rPr>
                                  <m:t>𝜋</m:t>
                                </m:r>
                              </m:num>
                              <m:den>
                                <m:r>
                                  <a:rPr lang="en-US" altLang="zh-CN" sz="1600" i="1">
                                    <a:effectLst/>
                                    <a:latin typeface="Cambria Math" panose="02040503050406030204" pitchFamily="18" charset="0"/>
                                    <a:ea typeface="宋体" panose="02010600030101010101" pitchFamily="2" charset="-122"/>
                                    <a:cs typeface="宋体" panose="02010600030101010101" pitchFamily="2" charset="-122"/>
                                  </a:rPr>
                                  <m:t>𝑁</m:t>
                                </m:r>
                              </m:den>
                            </m:f>
                          </m:e>
                        </m:d>
                        <m:r>
                          <a:rPr lang="en-US" altLang="zh-CN" sz="1600" i="1">
                            <a:effectLst/>
                            <a:latin typeface="Cambria Math" panose="02040503050406030204" pitchFamily="18" charset="0"/>
                            <a:ea typeface="宋体" panose="02010600030101010101" pitchFamily="2" charset="-122"/>
                            <a:cs typeface="宋体" panose="02010600030101010101" pitchFamily="2" charset="-122"/>
                          </a:rPr>
                          <m:t>∗5</m:t>
                        </m:r>
                      </m:sup>
                    </m:sSup>
                  </m:oMath>
                </a14:m>
                <a:r>
                  <a:rPr lang="zh-CN" altLang="zh-CN" sz="1600" dirty="0">
                    <a:effectLst/>
                    <a:latin typeface="宋体" panose="02010600030101010101" pitchFamily="2" charset="-122"/>
                    <a:ea typeface="宋体" panose="02010600030101010101" pitchFamily="2" charset="-122"/>
                    <a:cs typeface="宋体" panose="02010600030101010101" pitchFamily="2" charset="-122"/>
                  </a:rPr>
                  <a:t>，</a:t>
                </a:r>
                <a:r>
                  <a:rPr lang="en-US" altLang="zh-CN" sz="1600" dirty="0">
                    <a:effectLst/>
                    <a:latin typeface="宋体" panose="02010600030101010101" pitchFamily="2" charset="-122"/>
                    <a:ea typeface="宋体" panose="02010600030101010101" pitchFamily="2" charset="-122"/>
                    <a:cs typeface="宋体" panose="02010600030101010101" pitchFamily="2" charset="-122"/>
                  </a:rPr>
                  <a:t>……</a:t>
                </a:r>
                <a:r>
                  <a:rPr lang="zh-CN" altLang="zh-CN" sz="1600" dirty="0">
                    <a:effectLst/>
                    <a:latin typeface="宋体" panose="02010600030101010101" pitchFamily="2" charset="-122"/>
                    <a:ea typeface="宋体" panose="02010600030101010101" pitchFamily="2" charset="-122"/>
                    <a:cs typeface="宋体" panose="02010600030101010101" pitchFamily="2" charset="-122"/>
                  </a:rPr>
                  <a:t>，这就是对称性。周期性就不用多说了，这个很自然，向量绕了一圈又回到的出发点。我们需要有一个思维就是看到</a:t>
                </a:r>
                <a14:m>
                  <m:oMath xmlns:m="http://schemas.openxmlformats.org/officeDocument/2006/math">
                    <m:sSup>
                      <m:sSupPr>
                        <m:ctrlPr>
                          <a:rPr lang="zh-CN" altLang="zh-CN" sz="1600" i="1">
                            <a:effectLst/>
                            <a:latin typeface="Cambria Math" panose="02040503050406030204" pitchFamily="18" charset="0"/>
                            <a:ea typeface="Cambria Math" panose="02040503050406030204" pitchFamily="18" charset="0"/>
                            <a:cs typeface="宋体" panose="02010600030101010101" pitchFamily="2" charset="-122"/>
                          </a:rPr>
                        </m:ctrlPr>
                      </m:sSupPr>
                      <m:e>
                        <m:r>
                          <a:rPr lang="en-US" altLang="zh-CN" sz="1600" i="1">
                            <a:effectLst/>
                            <a:latin typeface="Cambria Math" panose="02040503050406030204" pitchFamily="18" charset="0"/>
                            <a:ea typeface="宋体" panose="02010600030101010101" pitchFamily="2" charset="-122"/>
                            <a:cs typeface="宋体" panose="02010600030101010101" pitchFamily="2" charset="-122"/>
                          </a:rPr>
                          <m:t>𝑒</m:t>
                        </m:r>
                      </m:e>
                      <m:sup>
                        <m:r>
                          <a:rPr lang="en-US" altLang="zh-CN" sz="1600" i="1">
                            <a:effectLst/>
                            <a:latin typeface="Cambria Math" panose="02040503050406030204" pitchFamily="18" charset="0"/>
                            <a:ea typeface="微软雅黑" panose="020B0503020204020204" pitchFamily="34" charset="-122"/>
                            <a:cs typeface="微软雅黑" panose="020B0503020204020204" pitchFamily="34" charset="-122"/>
                          </a:rPr>
                          <m:t>𝑖𝑥</m:t>
                        </m:r>
                      </m:sup>
                    </m:sSup>
                  </m:oMath>
                </a14:m>
                <a:r>
                  <a:rPr lang="zh-CN" altLang="zh-CN" sz="1600" dirty="0">
                    <a:effectLst/>
                    <a:latin typeface="宋体" panose="02010600030101010101" pitchFamily="2" charset="-122"/>
                    <a:ea typeface="宋体" panose="02010600030101010101" pitchFamily="2" charset="-122"/>
                    <a:cs typeface="宋体" panose="02010600030101010101" pitchFamily="2" charset="-122"/>
                  </a:rPr>
                  <a:t>这种类型的东西就立即把它想象成一个可以旋转的单位向量。这对于未来的工程计算和更多知识的理解是有很大帮助的。</a:t>
                </a:r>
              </a:p>
              <a:p>
                <a:pPr indent="266700"/>
                <a:r>
                  <a:rPr lang="zh-CN" altLang="en-US" sz="1600" dirty="0">
                    <a:latin typeface="宋体" panose="02010600030101010101" pitchFamily="2" charset="-122"/>
                    <a:ea typeface="宋体" panose="02010600030101010101" pitchFamily="2" charset="-122"/>
                  </a:rPr>
                  <a:t>  </a:t>
                </a:r>
                <a:r>
                  <a:rPr lang="en-US" altLang="zh-CN" sz="1600" dirty="0">
                    <a:latin typeface="宋体" panose="02010600030101010101" pitchFamily="2" charset="-122"/>
                    <a:ea typeface="宋体" panose="02010600030101010101" pitchFamily="2" charset="-122"/>
                  </a:rPr>
                  <a:t>FFT</a:t>
                </a:r>
                <a:r>
                  <a:rPr lang="zh-CN" altLang="zh-CN" sz="1600" dirty="0">
                    <a:latin typeface="宋体" panose="02010600030101010101" pitchFamily="2" charset="-122"/>
                    <a:ea typeface="宋体" panose="02010600030101010101" pitchFamily="2" charset="-122"/>
                  </a:rPr>
                  <a:t>正是利用了这两个特性实现快速运算的。首先我们将采样的数据</a:t>
                </a:r>
                <a:r>
                  <a:rPr lang="en-US" altLang="zh-CN" sz="1600" dirty="0">
                    <a:latin typeface="宋体" panose="02010600030101010101" pitchFamily="2" charset="-122"/>
                    <a:ea typeface="宋体" panose="02010600030101010101" pitchFamily="2" charset="-122"/>
                  </a:rPr>
                  <a:t>N</a:t>
                </a:r>
                <a:r>
                  <a:rPr lang="zh-CN" altLang="zh-CN" sz="1600" dirty="0">
                    <a:latin typeface="宋体" panose="02010600030101010101" pitchFamily="2" charset="-122"/>
                    <a:ea typeface="宋体" panose="02010600030101010101" pitchFamily="2" charset="-122"/>
                  </a:rPr>
                  <a:t>，分成两组。一组是偶数样本，一组是奇数样本。即：</a:t>
                </a:r>
              </a:p>
              <a:p>
                <a:pPr marL="266700"/>
                <a14:m>
                  <m:oMath xmlns:m="http://schemas.openxmlformats.org/officeDocument/2006/math">
                    <m:sSub>
                      <m:sSubPr>
                        <m:ctrlPr>
                          <a:rPr lang="zh-CN" altLang="zh-CN" sz="1600" i="1">
                            <a:latin typeface="Cambria Math" panose="02040503050406030204" pitchFamily="18" charset="0"/>
                          </a:rPr>
                        </m:ctrlPr>
                      </m:sSubPr>
                      <m:e>
                        <m:r>
                          <a:rPr lang="en-US" altLang="zh-CN" sz="1600">
                            <a:latin typeface="Cambria Math" panose="02040503050406030204" pitchFamily="18" charset="0"/>
                          </a:rPr>
                          <m:t>𝑓</m:t>
                        </m:r>
                      </m:e>
                      <m:sub>
                        <m:r>
                          <a:rPr lang="en-US" altLang="zh-CN" sz="1600">
                            <a:latin typeface="Cambria Math" panose="02040503050406030204" pitchFamily="18" charset="0"/>
                          </a:rPr>
                          <m:t>1</m:t>
                        </m:r>
                      </m:sub>
                    </m:sSub>
                    <m:d>
                      <m:dPr>
                        <m:begChr m:val="["/>
                        <m:endChr m:val="]"/>
                        <m:ctrlPr>
                          <a:rPr lang="zh-CN" altLang="zh-CN" sz="1600" i="1">
                            <a:latin typeface="Cambria Math" panose="02040503050406030204" pitchFamily="18" charset="0"/>
                          </a:rPr>
                        </m:ctrlPr>
                      </m:dPr>
                      <m:e>
                        <m:r>
                          <a:rPr lang="en-US" altLang="zh-CN" sz="1600">
                            <a:latin typeface="Cambria Math" panose="02040503050406030204" pitchFamily="18" charset="0"/>
                          </a:rPr>
                          <m:t>𝑛</m:t>
                        </m:r>
                      </m:e>
                    </m:d>
                    <m:r>
                      <a:rPr lang="en-US" altLang="zh-CN" sz="1600">
                        <a:latin typeface="Cambria Math" panose="02040503050406030204" pitchFamily="18" charset="0"/>
                      </a:rPr>
                      <m:t>=</m:t>
                    </m:r>
                    <m:r>
                      <a:rPr lang="en-US" altLang="zh-CN" sz="1600">
                        <a:latin typeface="Cambria Math" panose="02040503050406030204" pitchFamily="18" charset="0"/>
                      </a:rPr>
                      <m:t>𝑓</m:t>
                    </m:r>
                    <m:d>
                      <m:dPr>
                        <m:begChr m:val="["/>
                        <m:endChr m:val="]"/>
                        <m:ctrlPr>
                          <a:rPr lang="zh-CN" altLang="zh-CN" sz="1600" i="1">
                            <a:latin typeface="Cambria Math" panose="02040503050406030204" pitchFamily="18" charset="0"/>
                          </a:rPr>
                        </m:ctrlPr>
                      </m:dPr>
                      <m:e>
                        <m:r>
                          <a:rPr lang="en-US" altLang="zh-CN" sz="1600">
                            <a:latin typeface="Cambria Math" panose="02040503050406030204" pitchFamily="18" charset="0"/>
                          </a:rPr>
                          <m:t>2</m:t>
                        </m:r>
                        <m:r>
                          <a:rPr lang="en-US" altLang="zh-CN" sz="1600">
                            <a:latin typeface="Cambria Math" panose="02040503050406030204" pitchFamily="18" charset="0"/>
                          </a:rPr>
                          <m:t>𝑛</m:t>
                        </m:r>
                      </m:e>
                    </m:d>
                    <m:r>
                      <a:rPr lang="en-US" altLang="zh-CN" sz="1600" b="0" i="0" smtClean="0">
                        <a:latin typeface="Cambria Math" panose="02040503050406030204" pitchFamily="18" charset="0"/>
                      </a:rPr>
                      <m:t> </m:t>
                    </m:r>
                    <m:r>
                      <a:rPr lang="en-US" altLang="zh-CN" sz="1600" b="0" i="1" smtClean="0">
                        <a:latin typeface="Cambria Math" panose="02040503050406030204" pitchFamily="18" charset="0"/>
                      </a:rPr>
                      <m:t>;</m:t>
                    </m:r>
                    <m:r>
                      <a:rPr lang="en-US" altLang="zh-CN" sz="1600" b="0" i="0" smtClean="0">
                        <a:latin typeface="Cambria Math" panose="02040503050406030204" pitchFamily="18" charset="0"/>
                      </a:rPr>
                      <m:t>     </m:t>
                    </m:r>
                    <m:sSub>
                      <m:sSubPr>
                        <m:ctrlPr>
                          <a:rPr lang="zh-CN" altLang="zh-CN" sz="1600" i="1">
                            <a:latin typeface="Cambria Math" panose="02040503050406030204" pitchFamily="18" charset="0"/>
                          </a:rPr>
                        </m:ctrlPr>
                      </m:sSubPr>
                      <m:e>
                        <m:r>
                          <a:rPr lang="en-US" altLang="zh-CN" sz="1600">
                            <a:latin typeface="Cambria Math" panose="02040503050406030204" pitchFamily="18" charset="0"/>
                          </a:rPr>
                          <m:t>𝑓</m:t>
                        </m:r>
                      </m:e>
                      <m:sub>
                        <m:r>
                          <a:rPr lang="en-US" altLang="zh-CN" sz="1600">
                            <a:latin typeface="Cambria Math" panose="02040503050406030204" pitchFamily="18" charset="0"/>
                          </a:rPr>
                          <m:t>2</m:t>
                        </m:r>
                      </m:sub>
                    </m:sSub>
                    <m:d>
                      <m:dPr>
                        <m:begChr m:val="["/>
                        <m:endChr m:val="]"/>
                        <m:ctrlPr>
                          <a:rPr lang="zh-CN" altLang="zh-CN" sz="1600" i="1">
                            <a:latin typeface="Cambria Math" panose="02040503050406030204" pitchFamily="18" charset="0"/>
                          </a:rPr>
                        </m:ctrlPr>
                      </m:dPr>
                      <m:e>
                        <m:r>
                          <a:rPr lang="en-US" altLang="zh-CN" sz="1600">
                            <a:latin typeface="Cambria Math" panose="02040503050406030204" pitchFamily="18" charset="0"/>
                          </a:rPr>
                          <m:t>𝑛</m:t>
                        </m:r>
                      </m:e>
                    </m:d>
                    <m:r>
                      <a:rPr lang="en-US" altLang="zh-CN" sz="1600">
                        <a:latin typeface="Cambria Math" panose="02040503050406030204" pitchFamily="18" charset="0"/>
                      </a:rPr>
                      <m:t>=</m:t>
                    </m:r>
                    <m:r>
                      <a:rPr lang="en-US" altLang="zh-CN" sz="1600">
                        <a:latin typeface="Cambria Math" panose="02040503050406030204" pitchFamily="18" charset="0"/>
                      </a:rPr>
                      <m:t>𝑓</m:t>
                    </m:r>
                    <m:d>
                      <m:dPr>
                        <m:begChr m:val="["/>
                        <m:endChr m:val="]"/>
                        <m:ctrlPr>
                          <a:rPr lang="zh-CN" altLang="zh-CN" sz="1600" i="1">
                            <a:latin typeface="Cambria Math" panose="02040503050406030204" pitchFamily="18" charset="0"/>
                          </a:rPr>
                        </m:ctrlPr>
                      </m:dPr>
                      <m:e>
                        <m:r>
                          <a:rPr lang="en-US" altLang="zh-CN" sz="1600">
                            <a:latin typeface="Cambria Math" panose="02040503050406030204" pitchFamily="18" charset="0"/>
                          </a:rPr>
                          <m:t>2</m:t>
                        </m:r>
                        <m:r>
                          <a:rPr lang="en-US" altLang="zh-CN" sz="1600">
                            <a:latin typeface="Cambria Math" panose="02040503050406030204" pitchFamily="18" charset="0"/>
                          </a:rPr>
                          <m:t>𝑛</m:t>
                        </m:r>
                        <m:r>
                          <a:rPr lang="en-US" altLang="zh-CN" sz="1600">
                            <a:latin typeface="Cambria Math" panose="02040503050406030204" pitchFamily="18" charset="0"/>
                          </a:rPr>
                          <m:t>+1</m:t>
                        </m:r>
                      </m:e>
                    </m:d>
                  </m:oMath>
                </a14:m>
                <a:r>
                  <a:rPr lang="en-US" altLang="zh-CN" sz="1600" dirty="0">
                    <a:latin typeface="宋体" panose="02010600030101010101" pitchFamily="2" charset="-122"/>
                    <a:ea typeface="宋体" panose="02010600030101010101" pitchFamily="2" charset="-122"/>
                  </a:rPr>
                  <a:t> </a:t>
                </a:r>
                <a:r>
                  <a:rPr lang="zh-CN" altLang="zh-CN" sz="1600" dirty="0">
                    <a:latin typeface="宋体" panose="02010600030101010101" pitchFamily="2" charset="-122"/>
                    <a:ea typeface="宋体" panose="02010600030101010101" pitchFamily="2" charset="-122"/>
                  </a:rPr>
                  <a:t>其中</a:t>
                </a:r>
                <a14:m>
                  <m:oMath xmlns:m="http://schemas.openxmlformats.org/officeDocument/2006/math">
                    <m:r>
                      <a:rPr lang="en-US" altLang="zh-CN" sz="1600">
                        <a:latin typeface="Cambria Math" panose="02040503050406030204" pitchFamily="18" charset="0"/>
                      </a:rPr>
                      <m:t>𝑛</m:t>
                    </m:r>
                    <m:r>
                      <a:rPr lang="en-US" altLang="zh-CN" sz="1600">
                        <a:latin typeface="Cambria Math" panose="02040503050406030204" pitchFamily="18" charset="0"/>
                      </a:rPr>
                      <m:t>=0,1,……</m:t>
                    </m:r>
                    <m:f>
                      <m:fPr>
                        <m:ctrlPr>
                          <a:rPr lang="zh-CN" altLang="zh-CN" sz="1600" i="1">
                            <a:latin typeface="Cambria Math" panose="02040503050406030204" pitchFamily="18" charset="0"/>
                          </a:rPr>
                        </m:ctrlPr>
                      </m:fPr>
                      <m:num>
                        <m:r>
                          <a:rPr lang="en-US" altLang="zh-CN" sz="1600">
                            <a:latin typeface="Cambria Math" panose="02040503050406030204" pitchFamily="18" charset="0"/>
                          </a:rPr>
                          <m:t>𝑁</m:t>
                        </m:r>
                      </m:num>
                      <m:den>
                        <m:r>
                          <a:rPr lang="en-US" altLang="zh-CN" sz="1600">
                            <a:latin typeface="Cambria Math" panose="02040503050406030204" pitchFamily="18" charset="0"/>
                          </a:rPr>
                          <m:t>2</m:t>
                        </m:r>
                      </m:den>
                    </m:f>
                    <m:r>
                      <a:rPr lang="zh-CN" altLang="en-US" sz="1600">
                        <a:latin typeface="Cambria Math" panose="02040503050406030204" pitchFamily="18" charset="0"/>
                      </a:rPr>
                      <m:t>−</m:t>
                    </m:r>
                    <m:r>
                      <a:rPr lang="en-US" altLang="zh-CN" sz="1600">
                        <a:latin typeface="Cambria Math" panose="02040503050406030204" pitchFamily="18" charset="0"/>
                      </a:rPr>
                      <m:t>1</m:t>
                    </m:r>
                  </m:oMath>
                </a14:m>
                <a:endParaRPr lang="zh-CN" altLang="zh-CN" sz="1600" dirty="0">
                  <a:latin typeface="宋体" panose="02010600030101010101" pitchFamily="2" charset="-122"/>
                  <a:ea typeface="宋体" panose="02010600030101010101" pitchFamily="2" charset="-122"/>
                </a:endParaRPr>
              </a:p>
              <a:p>
                <a:pPr indent="266700"/>
                <a:r>
                  <a:rPr lang="zh-CN" altLang="zh-CN" sz="1600" dirty="0">
                    <a:latin typeface="宋体" panose="02010600030101010101" pitchFamily="2" charset="-122"/>
                    <a:ea typeface="宋体" panose="02010600030101010101" pitchFamily="2" charset="-122"/>
                  </a:rPr>
                  <a:t>因为</a:t>
                </a:r>
                <a14:m>
                  <m:oMath xmlns:m="http://schemas.openxmlformats.org/officeDocument/2006/math">
                    <m:sSub>
                      <m:sSubPr>
                        <m:ctrlPr>
                          <a:rPr lang="zh-CN" altLang="zh-CN" sz="1600" i="1">
                            <a:latin typeface="Cambria Math" panose="02040503050406030204" pitchFamily="18" charset="0"/>
                          </a:rPr>
                        </m:ctrlPr>
                      </m:sSubPr>
                      <m:e>
                        <m:r>
                          <a:rPr lang="en-US" altLang="zh-CN" sz="1600">
                            <a:latin typeface="Cambria Math" panose="02040503050406030204" pitchFamily="18" charset="0"/>
                          </a:rPr>
                          <m:t>𝑓</m:t>
                        </m:r>
                      </m:e>
                      <m:sub>
                        <m:r>
                          <a:rPr lang="en-US" altLang="zh-CN" sz="1600">
                            <a:latin typeface="Cambria Math" panose="02040503050406030204" pitchFamily="18" charset="0"/>
                          </a:rPr>
                          <m:t>1</m:t>
                        </m:r>
                      </m:sub>
                    </m:sSub>
                  </m:oMath>
                </a14:m>
                <a:r>
                  <a:rPr lang="zh-CN" altLang="zh-CN" sz="1600" dirty="0">
                    <a:latin typeface="宋体" panose="02010600030101010101" pitchFamily="2" charset="-122"/>
                    <a:ea typeface="宋体" panose="02010600030101010101" pitchFamily="2" charset="-122"/>
                  </a:rPr>
                  <a:t>和</a:t>
                </a:r>
                <a14:m>
                  <m:oMath xmlns:m="http://schemas.openxmlformats.org/officeDocument/2006/math">
                    <m:sSub>
                      <m:sSubPr>
                        <m:ctrlPr>
                          <a:rPr lang="zh-CN" altLang="zh-CN" sz="1600" i="1">
                            <a:latin typeface="Cambria Math" panose="02040503050406030204" pitchFamily="18" charset="0"/>
                          </a:rPr>
                        </m:ctrlPr>
                      </m:sSubPr>
                      <m:e>
                        <m:r>
                          <a:rPr lang="en-US" altLang="zh-CN" sz="1600">
                            <a:latin typeface="Cambria Math" panose="02040503050406030204" pitchFamily="18" charset="0"/>
                          </a:rPr>
                          <m:t>𝑓</m:t>
                        </m:r>
                      </m:e>
                      <m:sub>
                        <m:r>
                          <a:rPr lang="en-US" altLang="zh-CN" sz="1600">
                            <a:latin typeface="Cambria Math" panose="02040503050406030204" pitchFamily="18" charset="0"/>
                          </a:rPr>
                          <m:t>2</m:t>
                        </m:r>
                      </m:sub>
                    </m:sSub>
                  </m:oMath>
                </a14:m>
                <a:r>
                  <a:rPr lang="zh-CN" altLang="zh-CN" sz="1600" dirty="0">
                    <a:latin typeface="宋体" panose="02010600030101010101" pitchFamily="2" charset="-122"/>
                    <a:ea typeface="宋体" panose="02010600030101010101" pitchFamily="2" charset="-122"/>
                  </a:rPr>
                  <a:t>是通过从</a:t>
                </a:r>
                <a14:m>
                  <m:oMath xmlns:m="http://schemas.openxmlformats.org/officeDocument/2006/math">
                    <m:r>
                      <a:rPr lang="en-US" altLang="zh-CN" sz="1600">
                        <a:latin typeface="Cambria Math" panose="02040503050406030204" pitchFamily="18" charset="0"/>
                      </a:rPr>
                      <m:t>𝑓</m:t>
                    </m:r>
                    <m:d>
                      <m:dPr>
                        <m:begChr m:val="["/>
                        <m:endChr m:val="]"/>
                        <m:ctrlPr>
                          <a:rPr lang="zh-CN" altLang="zh-CN" sz="1600" i="1">
                            <a:latin typeface="Cambria Math" panose="02040503050406030204" pitchFamily="18" charset="0"/>
                          </a:rPr>
                        </m:ctrlPr>
                      </m:dPr>
                      <m:e>
                        <m:r>
                          <a:rPr lang="en-US" altLang="zh-CN" sz="1600">
                            <a:latin typeface="Cambria Math" panose="02040503050406030204" pitchFamily="18" charset="0"/>
                          </a:rPr>
                          <m:t>𝑛</m:t>
                        </m:r>
                      </m:e>
                    </m:d>
                  </m:oMath>
                </a14:m>
                <a:r>
                  <a:rPr lang="zh-CN" altLang="zh-CN" sz="1600" dirty="0">
                    <a:latin typeface="宋体" panose="02010600030101010101" pitchFamily="2" charset="-122"/>
                    <a:ea typeface="宋体" panose="02010600030101010101" pitchFamily="2" charset="-122"/>
                  </a:rPr>
                  <a:t>中抽取得到的，而</a:t>
                </a:r>
                <a14:m>
                  <m:oMath xmlns:m="http://schemas.openxmlformats.org/officeDocument/2006/math">
                    <m:r>
                      <a:rPr lang="en-US" altLang="zh-CN" sz="1600">
                        <a:latin typeface="Cambria Math" panose="02040503050406030204" pitchFamily="18" charset="0"/>
                      </a:rPr>
                      <m:t>𝑓</m:t>
                    </m:r>
                    <m:d>
                      <m:dPr>
                        <m:begChr m:val="["/>
                        <m:endChr m:val="]"/>
                        <m:ctrlPr>
                          <a:rPr lang="zh-CN" altLang="zh-CN" sz="1600" i="1">
                            <a:latin typeface="Cambria Math" panose="02040503050406030204" pitchFamily="18" charset="0"/>
                          </a:rPr>
                        </m:ctrlPr>
                      </m:dPr>
                      <m:e>
                        <m:r>
                          <a:rPr lang="en-US" altLang="zh-CN" sz="1600">
                            <a:latin typeface="Cambria Math" panose="02040503050406030204" pitchFamily="18" charset="0"/>
                          </a:rPr>
                          <m:t>𝑛</m:t>
                        </m:r>
                      </m:e>
                    </m:d>
                  </m:oMath>
                </a14:m>
                <a:r>
                  <a:rPr lang="zh-CN" altLang="zh-CN" sz="1600" dirty="0">
                    <a:latin typeface="宋体" panose="02010600030101010101" pitchFamily="2" charset="-122"/>
                    <a:ea typeface="宋体" panose="02010600030101010101" pitchFamily="2" charset="-122"/>
                  </a:rPr>
                  <a:t>的数据是以时间先后排序的，所以我们</a:t>
                </a:r>
                <a:r>
                  <a:rPr lang="zh-CN" altLang="en-US" sz="1600" dirty="0">
                    <a:latin typeface="宋体" panose="02010600030101010101" pitchFamily="2" charset="-122"/>
                    <a:ea typeface="宋体" panose="02010600030101010101" pitchFamily="2" charset="-122"/>
                  </a:rPr>
                  <a:t>称</a:t>
                </a:r>
                <a:r>
                  <a:rPr lang="zh-CN" altLang="zh-CN" sz="1600" dirty="0">
                    <a:latin typeface="宋体" panose="02010600030101010101" pitchFamily="2" charset="-122"/>
                    <a:ea typeface="宋体" panose="02010600030101010101" pitchFamily="2" charset="-122"/>
                  </a:rPr>
                  <a:t>此为时间抽取算法。现在</a:t>
                </a:r>
                <a:r>
                  <a:rPr lang="en-US" altLang="zh-CN" sz="1600" dirty="0">
                    <a:latin typeface="宋体" panose="02010600030101010101" pitchFamily="2" charset="-122"/>
                    <a:ea typeface="宋体" panose="02010600030101010101" pitchFamily="2" charset="-122"/>
                  </a:rPr>
                  <a:t>N</a:t>
                </a:r>
                <a:r>
                  <a:rPr lang="zh-CN" altLang="zh-CN" sz="1600" dirty="0">
                    <a:latin typeface="宋体" panose="02010600030101010101" pitchFamily="2" charset="-122"/>
                    <a:ea typeface="宋体" panose="02010600030101010101" pitchFamily="2" charset="-122"/>
                  </a:rPr>
                  <a:t>点的傅立叶变换可以用抽取序列来表示：</a:t>
                </a:r>
              </a:p>
            </p:txBody>
          </p:sp>
        </mc:Choice>
        <mc:Fallback>
          <p:sp>
            <p:nvSpPr>
              <p:cNvPr id="2" name="文本框 1">
                <a:extLst>
                  <a:ext uri="{FF2B5EF4-FFF2-40B4-BE49-F238E27FC236}">
                    <a16:creationId xmlns:a16="http://schemas.microsoft.com/office/drawing/2014/main" id="{6E277E6D-BC68-4CBA-AA7A-57502F95D5EC}"/>
                  </a:ext>
                </a:extLst>
              </p:cNvPr>
              <p:cNvSpPr txBox="1">
                <a:spLocks noRot="1" noChangeAspect="1" noMove="1" noResize="1" noEditPoints="1" noAdjustHandles="1" noChangeArrowheads="1" noChangeShapeType="1" noTextEdit="1"/>
              </p:cNvSpPr>
              <p:nvPr/>
            </p:nvSpPr>
            <p:spPr>
              <a:xfrm>
                <a:off x="771540" y="1049823"/>
                <a:ext cx="4714860" cy="5287281"/>
              </a:xfrm>
              <a:prstGeom prst="rect">
                <a:avLst/>
              </a:prstGeom>
              <a:blipFill>
                <a:blip r:embed="rId3"/>
                <a:stretch>
                  <a:fillRect l="-776" t="-346" r="-129" b="-46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3059ACC6-BE95-4E50-BE79-06134633A3C9}"/>
                  </a:ext>
                </a:extLst>
              </p:cNvPr>
              <p:cNvSpPr txBox="1"/>
              <p:nvPr/>
            </p:nvSpPr>
            <p:spPr>
              <a:xfrm>
                <a:off x="6095998" y="3513889"/>
                <a:ext cx="6097424" cy="338554"/>
              </a:xfrm>
              <a:prstGeom prst="rect">
                <a:avLst/>
              </a:prstGeom>
              <a:noFill/>
            </p:spPr>
            <p:txBody>
              <a:bodyPr wrap="square">
                <a:spAutoFit/>
              </a:bodyPr>
              <a:lstStyle/>
              <a:p>
                <a:r>
                  <a:rPr lang="zh-CN" altLang="zh-CN" sz="1600" kern="0" dirty="0">
                    <a:effectLst/>
                    <a:ea typeface="宋体" panose="02010600030101010101" pitchFamily="2" charset="-122"/>
                    <a:cs typeface="宋体" panose="02010600030101010101" pitchFamily="2" charset="-122"/>
                  </a:rPr>
                  <a:t>我们用</a:t>
                </a:r>
                <a14:m>
                  <m:oMath xmlns:m="http://schemas.openxmlformats.org/officeDocument/2006/math">
                    <m:sSub>
                      <m:sSubPr>
                        <m:ctrlPr>
                          <a:rPr lang="zh-CN" altLang="zh-CN" sz="1600" i="1">
                            <a:effectLst/>
                            <a:latin typeface="Cambria Math" panose="02040503050406030204" pitchFamily="18" charset="0"/>
                            <a:ea typeface="Cambria Math" panose="02040503050406030204" pitchFamily="18" charset="0"/>
                          </a:rPr>
                        </m:ctrlPr>
                      </m:sSubPr>
                      <m:e>
                        <m:r>
                          <a:rPr lang="en-US" altLang="zh-CN" sz="1600" i="1" kern="0">
                            <a:effectLst/>
                            <a:latin typeface="Cambria Math" panose="02040503050406030204" pitchFamily="18" charset="0"/>
                            <a:ea typeface="宋体" panose="02010600030101010101" pitchFamily="2" charset="-122"/>
                            <a:cs typeface="宋体" panose="02010600030101010101" pitchFamily="2" charset="-122"/>
                          </a:rPr>
                          <m:t>𝐹</m:t>
                        </m:r>
                      </m:e>
                      <m:sub>
                        <m:r>
                          <a:rPr lang="en-US" altLang="zh-CN" sz="1600" i="1" kern="0">
                            <a:effectLst/>
                            <a:latin typeface="Cambria Math" panose="02040503050406030204" pitchFamily="18" charset="0"/>
                            <a:ea typeface="宋体" panose="02010600030101010101" pitchFamily="2" charset="-122"/>
                            <a:cs typeface="宋体" panose="02010600030101010101" pitchFamily="2" charset="-122"/>
                          </a:rPr>
                          <m:t>1</m:t>
                        </m:r>
                      </m:sub>
                    </m:sSub>
                    <m:d>
                      <m:dPr>
                        <m:ctrlPr>
                          <a:rPr lang="zh-CN" altLang="zh-CN" sz="1600" i="1">
                            <a:effectLst/>
                            <a:latin typeface="Cambria Math" panose="02040503050406030204" pitchFamily="18" charset="0"/>
                            <a:ea typeface="Cambria Math" panose="02040503050406030204" pitchFamily="18" charset="0"/>
                          </a:rPr>
                        </m:ctrlPr>
                      </m:dPr>
                      <m:e>
                        <m:r>
                          <a:rPr lang="en-US" altLang="zh-CN" sz="1600" i="1" kern="0">
                            <a:effectLst/>
                            <a:latin typeface="Cambria Math" panose="02040503050406030204" pitchFamily="18" charset="0"/>
                            <a:ea typeface="宋体" panose="02010600030101010101" pitchFamily="2" charset="-122"/>
                            <a:cs typeface="宋体" panose="02010600030101010101" pitchFamily="2" charset="-122"/>
                          </a:rPr>
                          <m:t>𝑘</m:t>
                        </m:r>
                      </m:e>
                    </m:d>
                  </m:oMath>
                </a14:m>
                <a:r>
                  <a:rPr lang="zh-CN" altLang="zh-CN" sz="1600" kern="0" dirty="0">
                    <a:effectLst/>
                    <a:ea typeface="宋体" panose="02010600030101010101" pitchFamily="2" charset="-122"/>
                    <a:cs typeface="宋体" panose="02010600030101010101" pitchFamily="2" charset="-122"/>
                  </a:rPr>
                  <a:t>和</a:t>
                </a:r>
                <a14:m>
                  <m:oMath xmlns:m="http://schemas.openxmlformats.org/officeDocument/2006/math">
                    <m:sSub>
                      <m:sSubPr>
                        <m:ctrlPr>
                          <a:rPr lang="zh-CN" altLang="zh-CN" sz="1600" i="1">
                            <a:effectLst/>
                            <a:latin typeface="Cambria Math" panose="02040503050406030204" pitchFamily="18" charset="0"/>
                            <a:ea typeface="Cambria Math" panose="02040503050406030204" pitchFamily="18" charset="0"/>
                          </a:rPr>
                        </m:ctrlPr>
                      </m:sSubPr>
                      <m:e>
                        <m:r>
                          <a:rPr lang="en-US" altLang="zh-CN" sz="1600" i="1" kern="0">
                            <a:effectLst/>
                            <a:latin typeface="Cambria Math" panose="02040503050406030204" pitchFamily="18" charset="0"/>
                            <a:ea typeface="宋体" panose="02010600030101010101" pitchFamily="2" charset="-122"/>
                            <a:cs typeface="宋体" panose="02010600030101010101" pitchFamily="2" charset="-122"/>
                          </a:rPr>
                          <m:t>𝐹</m:t>
                        </m:r>
                      </m:e>
                      <m:sub>
                        <m:r>
                          <a:rPr lang="en-US" altLang="zh-CN" sz="1600" i="1" kern="0">
                            <a:effectLst/>
                            <a:latin typeface="Cambria Math" panose="02040503050406030204" pitchFamily="18" charset="0"/>
                            <a:ea typeface="宋体" panose="02010600030101010101" pitchFamily="2" charset="-122"/>
                            <a:cs typeface="宋体" panose="02010600030101010101" pitchFamily="2" charset="-122"/>
                          </a:rPr>
                          <m:t>2</m:t>
                        </m:r>
                      </m:sub>
                    </m:sSub>
                    <m:d>
                      <m:dPr>
                        <m:ctrlPr>
                          <a:rPr lang="zh-CN" altLang="zh-CN" sz="1600" i="1">
                            <a:effectLst/>
                            <a:latin typeface="Cambria Math" panose="02040503050406030204" pitchFamily="18" charset="0"/>
                            <a:ea typeface="Cambria Math" panose="02040503050406030204" pitchFamily="18" charset="0"/>
                          </a:rPr>
                        </m:ctrlPr>
                      </m:dPr>
                      <m:e>
                        <m:r>
                          <a:rPr lang="en-US" altLang="zh-CN" sz="1600" i="1" kern="0">
                            <a:effectLst/>
                            <a:latin typeface="Cambria Math" panose="02040503050406030204" pitchFamily="18" charset="0"/>
                            <a:ea typeface="宋体" panose="02010600030101010101" pitchFamily="2" charset="-122"/>
                            <a:cs typeface="宋体" panose="02010600030101010101" pitchFamily="2" charset="-122"/>
                          </a:rPr>
                          <m:t>𝑘</m:t>
                        </m:r>
                      </m:e>
                    </m:d>
                  </m:oMath>
                </a14:m>
                <a:r>
                  <a:rPr lang="zh-CN" altLang="zh-CN" sz="1600" kern="0" dirty="0">
                    <a:effectLst/>
                    <a:ea typeface="宋体" panose="02010600030101010101" pitchFamily="2" charset="-122"/>
                    <a:cs typeface="宋体" panose="02010600030101010101" pitchFamily="2" charset="-122"/>
                  </a:rPr>
                  <a:t>分别代表</a:t>
                </a:r>
                <a14:m>
                  <m:oMath xmlns:m="http://schemas.openxmlformats.org/officeDocument/2006/math">
                    <m:sSub>
                      <m:sSubPr>
                        <m:ctrlPr>
                          <a:rPr lang="zh-CN" altLang="zh-CN" sz="1600" i="1">
                            <a:effectLst/>
                            <a:latin typeface="Cambria Math" panose="02040503050406030204" pitchFamily="18" charset="0"/>
                            <a:ea typeface="Cambria Math" panose="02040503050406030204" pitchFamily="18" charset="0"/>
                          </a:rPr>
                        </m:ctrlPr>
                      </m:sSubPr>
                      <m:e>
                        <m:r>
                          <a:rPr lang="en-US" altLang="zh-CN" sz="1600" i="1" kern="0">
                            <a:effectLst/>
                            <a:latin typeface="Cambria Math" panose="02040503050406030204" pitchFamily="18" charset="0"/>
                            <a:ea typeface="宋体" panose="02010600030101010101" pitchFamily="2" charset="-122"/>
                            <a:cs typeface="宋体" panose="02010600030101010101" pitchFamily="2" charset="-122"/>
                          </a:rPr>
                          <m:t>𝑓</m:t>
                        </m:r>
                      </m:e>
                      <m:sub>
                        <m:r>
                          <a:rPr lang="en-US" altLang="zh-CN" sz="1600" i="1" kern="0">
                            <a:effectLst/>
                            <a:latin typeface="Cambria Math" panose="02040503050406030204" pitchFamily="18" charset="0"/>
                            <a:ea typeface="宋体" panose="02010600030101010101" pitchFamily="2" charset="-122"/>
                            <a:cs typeface="宋体" panose="02010600030101010101" pitchFamily="2" charset="-122"/>
                          </a:rPr>
                          <m:t>1</m:t>
                        </m:r>
                      </m:sub>
                    </m:sSub>
                    <m:d>
                      <m:dPr>
                        <m:begChr m:val="["/>
                        <m:endChr m:val="]"/>
                        <m:ctrlPr>
                          <a:rPr lang="zh-CN" altLang="zh-CN" sz="1600" i="1">
                            <a:effectLst/>
                            <a:latin typeface="Cambria Math" panose="02040503050406030204" pitchFamily="18" charset="0"/>
                            <a:ea typeface="Cambria Math" panose="02040503050406030204" pitchFamily="18" charset="0"/>
                          </a:rPr>
                        </m:ctrlPr>
                      </m:dPr>
                      <m:e>
                        <m:r>
                          <a:rPr lang="en-US" altLang="zh-CN" sz="1600" i="1" kern="0">
                            <a:effectLst/>
                            <a:latin typeface="Cambria Math" panose="02040503050406030204" pitchFamily="18" charset="0"/>
                            <a:ea typeface="宋体" panose="02010600030101010101" pitchFamily="2" charset="-122"/>
                            <a:cs typeface="宋体" panose="02010600030101010101" pitchFamily="2" charset="-122"/>
                          </a:rPr>
                          <m:t>𝑛</m:t>
                        </m:r>
                      </m:e>
                    </m:d>
                  </m:oMath>
                </a14:m>
                <a:r>
                  <a:rPr lang="zh-CN" altLang="zh-CN" sz="1600" kern="0" dirty="0">
                    <a:effectLst/>
                    <a:ea typeface="宋体" panose="02010600030101010101" pitchFamily="2" charset="-122"/>
                    <a:cs typeface="宋体" panose="02010600030101010101" pitchFamily="2" charset="-122"/>
                  </a:rPr>
                  <a:t>和</a:t>
                </a:r>
                <a14:m>
                  <m:oMath xmlns:m="http://schemas.openxmlformats.org/officeDocument/2006/math">
                    <m:sSub>
                      <m:sSubPr>
                        <m:ctrlPr>
                          <a:rPr lang="zh-CN" altLang="zh-CN" sz="1600" i="1">
                            <a:effectLst/>
                            <a:latin typeface="Cambria Math" panose="02040503050406030204" pitchFamily="18" charset="0"/>
                            <a:ea typeface="Cambria Math" panose="02040503050406030204" pitchFamily="18" charset="0"/>
                          </a:rPr>
                        </m:ctrlPr>
                      </m:sSubPr>
                      <m:e>
                        <m:r>
                          <a:rPr lang="en-US" altLang="zh-CN" sz="1600" i="1" kern="0">
                            <a:effectLst/>
                            <a:latin typeface="Cambria Math" panose="02040503050406030204" pitchFamily="18" charset="0"/>
                            <a:ea typeface="宋体" panose="02010600030101010101" pitchFamily="2" charset="-122"/>
                            <a:cs typeface="宋体" panose="02010600030101010101" pitchFamily="2" charset="-122"/>
                          </a:rPr>
                          <m:t>𝑓</m:t>
                        </m:r>
                      </m:e>
                      <m:sub>
                        <m:r>
                          <a:rPr lang="en-US" altLang="zh-CN" sz="1600" i="1" kern="0">
                            <a:effectLst/>
                            <a:latin typeface="Cambria Math" panose="02040503050406030204" pitchFamily="18" charset="0"/>
                            <a:ea typeface="宋体" panose="02010600030101010101" pitchFamily="2" charset="-122"/>
                            <a:cs typeface="宋体" panose="02010600030101010101" pitchFamily="2" charset="-122"/>
                          </a:rPr>
                          <m:t>2</m:t>
                        </m:r>
                      </m:sub>
                    </m:sSub>
                    <m:d>
                      <m:dPr>
                        <m:begChr m:val="["/>
                        <m:endChr m:val="]"/>
                        <m:ctrlPr>
                          <a:rPr lang="zh-CN" altLang="zh-CN" sz="1600" i="1">
                            <a:effectLst/>
                            <a:latin typeface="Cambria Math" panose="02040503050406030204" pitchFamily="18" charset="0"/>
                            <a:ea typeface="Cambria Math" panose="02040503050406030204" pitchFamily="18" charset="0"/>
                          </a:rPr>
                        </m:ctrlPr>
                      </m:dPr>
                      <m:e>
                        <m:r>
                          <a:rPr lang="en-US" altLang="zh-CN" sz="1600" i="1" kern="0">
                            <a:effectLst/>
                            <a:latin typeface="Cambria Math" panose="02040503050406030204" pitchFamily="18" charset="0"/>
                            <a:ea typeface="宋体" panose="02010600030101010101" pitchFamily="2" charset="-122"/>
                            <a:cs typeface="宋体" panose="02010600030101010101" pitchFamily="2" charset="-122"/>
                          </a:rPr>
                          <m:t>𝑛</m:t>
                        </m:r>
                      </m:e>
                    </m:d>
                  </m:oMath>
                </a14:m>
                <a:r>
                  <a:rPr lang="zh-CN" altLang="zh-CN" sz="1600" kern="0" dirty="0">
                    <a:effectLst/>
                    <a:ea typeface="宋体" panose="02010600030101010101" pitchFamily="2" charset="-122"/>
                    <a:cs typeface="宋体" panose="02010600030101010101" pitchFamily="2" charset="-122"/>
                  </a:rPr>
                  <a:t>的傅立叶变换</a:t>
                </a:r>
                <a:endParaRPr lang="zh-CN" altLang="en-US" sz="1600" dirty="0"/>
              </a:p>
            </p:txBody>
          </p:sp>
        </mc:Choice>
        <mc:Fallback xmlns="">
          <p:sp>
            <p:nvSpPr>
              <p:cNvPr id="18" name="文本框 17">
                <a:extLst>
                  <a:ext uri="{FF2B5EF4-FFF2-40B4-BE49-F238E27FC236}">
                    <a16:creationId xmlns:a16="http://schemas.microsoft.com/office/drawing/2014/main" id="{3059ACC6-BE95-4E50-BE79-06134633A3C9}"/>
                  </a:ext>
                </a:extLst>
              </p:cNvPr>
              <p:cNvSpPr txBox="1">
                <a:spLocks noRot="1" noChangeAspect="1" noMove="1" noResize="1" noEditPoints="1" noAdjustHandles="1" noChangeArrowheads="1" noChangeShapeType="1" noTextEdit="1"/>
              </p:cNvSpPr>
              <p:nvPr/>
            </p:nvSpPr>
            <p:spPr>
              <a:xfrm>
                <a:off x="6095998" y="3513889"/>
                <a:ext cx="6097424" cy="338554"/>
              </a:xfrm>
              <a:prstGeom prst="rect">
                <a:avLst/>
              </a:prstGeom>
              <a:blipFill>
                <a:blip r:embed="rId4"/>
                <a:stretch>
                  <a:fillRect l="-500" t="-8929" b="-17857"/>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0" name="文本框 19">
                <a:extLst>
                  <a:ext uri="{FF2B5EF4-FFF2-40B4-BE49-F238E27FC236}">
                    <a16:creationId xmlns:a16="http://schemas.microsoft.com/office/drawing/2014/main" id="{E9F07EC4-43BF-4F9B-8AEC-4691B20DC8DA}"/>
                  </a:ext>
                </a:extLst>
              </p:cNvPr>
              <p:cNvSpPr txBox="1"/>
              <p:nvPr/>
            </p:nvSpPr>
            <p:spPr>
              <a:xfrm>
                <a:off x="6198547" y="3968834"/>
                <a:ext cx="4714860" cy="34842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sz="1600" i="1" smtClean="0">
                          <a:latin typeface="Cambria Math" panose="02040503050406030204" pitchFamily="18" charset="0"/>
                        </a:rPr>
                        <m:t>𝑔</m:t>
                      </m:r>
                      <m:r>
                        <a:rPr lang="zh-CN" altLang="en-US" sz="1600" i="0">
                          <a:latin typeface="Cambria Math" panose="02040503050406030204" pitchFamily="18" charset="0"/>
                        </a:rPr>
                        <m:t>[</m:t>
                      </m:r>
                      <m:r>
                        <a:rPr lang="zh-CN" altLang="en-US" sz="1600" i="1">
                          <a:latin typeface="Cambria Math" panose="02040503050406030204" pitchFamily="18" charset="0"/>
                        </a:rPr>
                        <m:t>𝑘</m:t>
                      </m:r>
                      <m:r>
                        <a:rPr lang="zh-CN" altLang="en-US" sz="1600" i="0">
                          <a:latin typeface="Cambria Math" panose="02040503050406030204" pitchFamily="18" charset="0"/>
                        </a:rPr>
                        <m:t>]=</m:t>
                      </m:r>
                      <m:sSub>
                        <m:sSubPr>
                          <m:ctrlPr>
                            <a:rPr lang="zh-CN" altLang="en-US" sz="1600" i="1">
                              <a:solidFill>
                                <a:srgbClr val="836967"/>
                              </a:solidFill>
                              <a:latin typeface="Cambria Math" panose="02040503050406030204" pitchFamily="18" charset="0"/>
                            </a:rPr>
                          </m:ctrlPr>
                        </m:sSubPr>
                        <m:e>
                          <m:r>
                            <a:rPr lang="zh-CN" altLang="en-US" sz="1600" i="1">
                              <a:latin typeface="Cambria Math" panose="02040503050406030204" pitchFamily="18" charset="0"/>
                            </a:rPr>
                            <m:t>𝐹</m:t>
                          </m:r>
                        </m:e>
                        <m:sub>
                          <m:r>
                            <a:rPr lang="zh-CN" altLang="en-US" sz="1600" i="0">
                              <a:latin typeface="Cambria Math" panose="02040503050406030204" pitchFamily="18" charset="0"/>
                            </a:rPr>
                            <m:t>1</m:t>
                          </m:r>
                        </m:sub>
                      </m:sSub>
                      <m:d>
                        <m:dPr>
                          <m:ctrlPr>
                            <a:rPr lang="zh-CN" altLang="en-US" sz="1600" i="1">
                              <a:solidFill>
                                <a:srgbClr val="836967"/>
                              </a:solidFill>
                              <a:latin typeface="Cambria Math" panose="02040503050406030204" pitchFamily="18" charset="0"/>
                            </a:rPr>
                          </m:ctrlPr>
                        </m:dPr>
                        <m:e>
                          <m:r>
                            <a:rPr lang="zh-CN" altLang="en-US" sz="1600" i="1">
                              <a:latin typeface="Cambria Math" panose="02040503050406030204" pitchFamily="18" charset="0"/>
                            </a:rPr>
                            <m:t>𝑘</m:t>
                          </m:r>
                        </m:e>
                      </m:d>
                      <m:r>
                        <a:rPr lang="zh-CN" altLang="en-US" sz="1600" i="0">
                          <a:latin typeface="Cambria Math" panose="02040503050406030204" pitchFamily="18" charset="0"/>
                        </a:rPr>
                        <m:t>+</m:t>
                      </m:r>
                      <m:sSubSup>
                        <m:sSubSupPr>
                          <m:ctrlPr>
                            <a:rPr lang="zh-CN" altLang="en-US" sz="1600" i="1">
                              <a:solidFill>
                                <a:srgbClr val="836967"/>
                              </a:solidFill>
                              <a:latin typeface="Cambria Math" panose="02040503050406030204" pitchFamily="18" charset="0"/>
                            </a:rPr>
                          </m:ctrlPr>
                        </m:sSubSupPr>
                        <m:e>
                          <m:r>
                            <a:rPr lang="zh-CN" altLang="en-US" sz="1600" i="1">
                              <a:latin typeface="Cambria Math" panose="02040503050406030204" pitchFamily="18" charset="0"/>
                            </a:rPr>
                            <m:t>𝑊</m:t>
                          </m:r>
                        </m:e>
                        <m:sub>
                          <m:r>
                            <a:rPr lang="zh-CN" altLang="en-US" sz="1600" i="1">
                              <a:latin typeface="Cambria Math" panose="02040503050406030204" pitchFamily="18" charset="0"/>
                            </a:rPr>
                            <m:t>𝑁</m:t>
                          </m:r>
                        </m:sub>
                        <m:sup>
                          <m:r>
                            <a:rPr lang="zh-CN" altLang="en-US" sz="1600" i="1">
                              <a:latin typeface="Cambria Math" panose="02040503050406030204" pitchFamily="18" charset="0"/>
                            </a:rPr>
                            <m:t>𝑘</m:t>
                          </m:r>
                        </m:sup>
                      </m:sSubSup>
                      <m:sSub>
                        <m:sSubPr>
                          <m:ctrlPr>
                            <a:rPr lang="zh-CN" altLang="en-US" sz="1600" i="1">
                              <a:solidFill>
                                <a:srgbClr val="836967"/>
                              </a:solidFill>
                              <a:latin typeface="Cambria Math" panose="02040503050406030204" pitchFamily="18" charset="0"/>
                            </a:rPr>
                          </m:ctrlPr>
                        </m:sSubPr>
                        <m:e>
                          <m:r>
                            <a:rPr lang="zh-CN" altLang="en-US" sz="1600" i="1">
                              <a:latin typeface="Cambria Math" panose="02040503050406030204" pitchFamily="18" charset="0"/>
                            </a:rPr>
                            <m:t>𝐹</m:t>
                          </m:r>
                        </m:e>
                        <m:sub>
                          <m:r>
                            <a:rPr lang="zh-CN" altLang="en-US" sz="1600" i="0">
                              <a:latin typeface="Cambria Math" panose="02040503050406030204" pitchFamily="18" charset="0"/>
                            </a:rPr>
                            <m:t>2</m:t>
                          </m:r>
                        </m:sub>
                      </m:sSub>
                      <m:d>
                        <m:dPr>
                          <m:ctrlPr>
                            <a:rPr lang="zh-CN" altLang="en-US" sz="1600" i="1">
                              <a:solidFill>
                                <a:srgbClr val="836967"/>
                              </a:solidFill>
                              <a:latin typeface="Cambria Math" panose="02040503050406030204" pitchFamily="18" charset="0"/>
                            </a:rPr>
                          </m:ctrlPr>
                        </m:dPr>
                        <m:e>
                          <m:r>
                            <a:rPr lang="zh-CN" altLang="en-US" sz="1600" i="1">
                              <a:latin typeface="Cambria Math" panose="02040503050406030204" pitchFamily="18" charset="0"/>
                            </a:rPr>
                            <m:t>𝑘</m:t>
                          </m:r>
                        </m:e>
                      </m:d>
                      <m:r>
                        <a:rPr lang="zh-CN" altLang="en-US" sz="1600" i="0">
                          <a:latin typeface="Cambria Math" panose="02040503050406030204" pitchFamily="18" charset="0"/>
                        </a:rPr>
                        <m:t>, </m:t>
                      </m:r>
                      <m:r>
                        <a:rPr lang="zh-CN" altLang="en-US" sz="1600" i="1">
                          <a:latin typeface="Cambria Math" panose="02040503050406030204" pitchFamily="18" charset="0"/>
                        </a:rPr>
                        <m:t>𝑘</m:t>
                      </m:r>
                      <m:r>
                        <a:rPr lang="zh-CN" altLang="en-US" sz="1600" i="0">
                          <a:latin typeface="Cambria Math" panose="02040503050406030204" pitchFamily="18" charset="0"/>
                        </a:rPr>
                        <m:t>=1,2,…</m:t>
                      </m:r>
                    </m:oMath>
                  </m:oMathPara>
                </a14:m>
                <a:endParaRPr lang="zh-CN" altLang="en-US" sz="1600" dirty="0"/>
              </a:p>
            </p:txBody>
          </p:sp>
        </mc:Choice>
        <mc:Fallback>
          <p:sp>
            <p:nvSpPr>
              <p:cNvPr id="20" name="文本框 19">
                <a:extLst>
                  <a:ext uri="{FF2B5EF4-FFF2-40B4-BE49-F238E27FC236}">
                    <a16:creationId xmlns:a16="http://schemas.microsoft.com/office/drawing/2014/main" id="{E9F07EC4-43BF-4F9B-8AEC-4691B20DC8DA}"/>
                  </a:ext>
                </a:extLst>
              </p:cNvPr>
              <p:cNvSpPr txBox="1">
                <a:spLocks noRot="1" noChangeAspect="1" noMove="1" noResize="1" noEditPoints="1" noAdjustHandles="1" noChangeArrowheads="1" noChangeShapeType="1" noTextEdit="1"/>
              </p:cNvSpPr>
              <p:nvPr/>
            </p:nvSpPr>
            <p:spPr>
              <a:xfrm>
                <a:off x="6198547" y="3968834"/>
                <a:ext cx="4714860" cy="348429"/>
              </a:xfrm>
              <a:prstGeom prst="rect">
                <a:avLst/>
              </a:prstGeom>
              <a:blipFill>
                <a:blip r:embed="rId5"/>
                <a:stretch>
                  <a:fillRect b="-1052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文本框 23">
                <a:extLst>
                  <a:ext uri="{FF2B5EF4-FFF2-40B4-BE49-F238E27FC236}">
                    <a16:creationId xmlns:a16="http://schemas.microsoft.com/office/drawing/2014/main" id="{6B9CBAC3-0657-4417-A221-1E5FF5B0EC8A}"/>
                  </a:ext>
                </a:extLst>
              </p:cNvPr>
              <p:cNvSpPr txBox="1"/>
              <p:nvPr/>
            </p:nvSpPr>
            <p:spPr>
              <a:xfrm>
                <a:off x="5877370" y="4413341"/>
                <a:ext cx="6097424" cy="863506"/>
              </a:xfrm>
              <a:prstGeom prst="rect">
                <a:avLst/>
              </a:prstGeom>
              <a:noFill/>
            </p:spPr>
            <p:txBody>
              <a:bodyPr wrap="square">
                <a:spAutoFit/>
              </a:bodyPr>
              <a:lstStyle/>
              <a:p>
                <a:r>
                  <a:rPr lang="en-US" altLang="zh-CN" sz="1600" kern="0" dirty="0">
                    <a:effectLst/>
                    <a:ea typeface="宋体" panose="02010600030101010101" pitchFamily="2" charset="-122"/>
                    <a:cs typeface="宋体" panose="02010600030101010101" pitchFamily="2" charset="-122"/>
                  </a:rPr>
                  <a:t>    </a:t>
                </a:r>
                <a:r>
                  <a:rPr lang="zh-CN" altLang="zh-CN" sz="1600" kern="0" dirty="0">
                    <a:effectLst/>
                    <a:ea typeface="宋体" panose="02010600030101010101" pitchFamily="2" charset="-122"/>
                    <a:cs typeface="宋体" panose="02010600030101010101" pitchFamily="2" charset="-122"/>
                  </a:rPr>
                  <a:t>因为前面描述的周期性，使得</a:t>
                </a:r>
                <a14:m>
                  <m:oMath xmlns:m="http://schemas.openxmlformats.org/officeDocument/2006/math">
                    <m:sSub>
                      <m:sSubPr>
                        <m:ctrlPr>
                          <a:rPr lang="zh-CN" altLang="zh-CN" sz="1600" i="1">
                            <a:effectLst/>
                            <a:latin typeface="Cambria Math" panose="02040503050406030204" pitchFamily="18" charset="0"/>
                            <a:ea typeface="Cambria Math" panose="02040503050406030204" pitchFamily="18" charset="0"/>
                          </a:rPr>
                        </m:ctrlPr>
                      </m:sSubPr>
                      <m:e>
                        <m:r>
                          <a:rPr lang="en-US" altLang="zh-CN" sz="1600" i="1" kern="0">
                            <a:effectLst/>
                            <a:latin typeface="Cambria Math" panose="02040503050406030204" pitchFamily="18" charset="0"/>
                            <a:ea typeface="宋体" panose="02010600030101010101" pitchFamily="2" charset="-122"/>
                            <a:cs typeface="宋体" panose="02010600030101010101" pitchFamily="2" charset="-122"/>
                          </a:rPr>
                          <m:t>𝐹</m:t>
                        </m:r>
                      </m:e>
                      <m:sub>
                        <m:r>
                          <a:rPr lang="en-US" altLang="zh-CN" sz="1600" i="1" kern="0">
                            <a:effectLst/>
                            <a:latin typeface="Cambria Math" panose="02040503050406030204" pitchFamily="18" charset="0"/>
                            <a:ea typeface="宋体" panose="02010600030101010101" pitchFamily="2" charset="-122"/>
                            <a:cs typeface="宋体" panose="02010600030101010101" pitchFamily="2" charset="-122"/>
                          </a:rPr>
                          <m:t>1</m:t>
                        </m:r>
                      </m:sub>
                    </m:sSub>
                    <m:d>
                      <m:dPr>
                        <m:ctrlPr>
                          <a:rPr lang="zh-CN" altLang="zh-CN" sz="1600" i="1">
                            <a:effectLst/>
                            <a:latin typeface="Cambria Math" panose="02040503050406030204" pitchFamily="18" charset="0"/>
                            <a:ea typeface="Cambria Math" panose="02040503050406030204" pitchFamily="18" charset="0"/>
                          </a:rPr>
                        </m:ctrlPr>
                      </m:dPr>
                      <m:e>
                        <m:r>
                          <a:rPr lang="en-US" altLang="zh-CN" sz="1600" i="1" kern="0">
                            <a:effectLst/>
                            <a:latin typeface="Cambria Math" panose="02040503050406030204" pitchFamily="18" charset="0"/>
                            <a:ea typeface="宋体" panose="02010600030101010101" pitchFamily="2" charset="-122"/>
                            <a:cs typeface="宋体" panose="02010600030101010101" pitchFamily="2" charset="-122"/>
                          </a:rPr>
                          <m:t>𝑘</m:t>
                        </m:r>
                      </m:e>
                    </m:d>
                    <m:r>
                      <a:rPr lang="en-US" altLang="zh-CN" sz="1600" i="1" kern="0">
                        <a:effectLst/>
                        <a:latin typeface="Cambria Math" panose="02040503050406030204" pitchFamily="18" charset="0"/>
                        <a:ea typeface="宋体" panose="02010600030101010101" pitchFamily="2" charset="-122"/>
                        <a:cs typeface="宋体" panose="02010600030101010101" pitchFamily="2" charset="-122"/>
                      </a:rPr>
                      <m:t>=</m:t>
                    </m:r>
                    <m:sSub>
                      <m:sSubPr>
                        <m:ctrlPr>
                          <a:rPr lang="zh-CN" altLang="zh-CN" sz="1600" i="1">
                            <a:effectLst/>
                            <a:latin typeface="Cambria Math" panose="02040503050406030204" pitchFamily="18" charset="0"/>
                            <a:ea typeface="Cambria Math" panose="02040503050406030204" pitchFamily="18" charset="0"/>
                          </a:rPr>
                        </m:ctrlPr>
                      </m:sSubPr>
                      <m:e>
                        <m:r>
                          <a:rPr lang="en-US" altLang="zh-CN" sz="1600" i="1" kern="0">
                            <a:effectLst/>
                            <a:latin typeface="Cambria Math" panose="02040503050406030204" pitchFamily="18" charset="0"/>
                            <a:ea typeface="宋体" panose="02010600030101010101" pitchFamily="2" charset="-122"/>
                            <a:cs typeface="宋体" panose="02010600030101010101" pitchFamily="2" charset="-122"/>
                          </a:rPr>
                          <m:t>𝐹</m:t>
                        </m:r>
                      </m:e>
                      <m:sub>
                        <m:r>
                          <a:rPr lang="en-US" altLang="zh-CN" sz="1600" i="1" kern="0">
                            <a:effectLst/>
                            <a:latin typeface="Cambria Math" panose="02040503050406030204" pitchFamily="18" charset="0"/>
                            <a:ea typeface="宋体" panose="02010600030101010101" pitchFamily="2" charset="-122"/>
                            <a:cs typeface="宋体" panose="02010600030101010101" pitchFamily="2" charset="-122"/>
                          </a:rPr>
                          <m:t>1</m:t>
                        </m:r>
                      </m:sub>
                    </m:sSub>
                    <m:r>
                      <a:rPr lang="en-US" altLang="zh-CN" sz="1600" i="1" kern="0">
                        <a:effectLst/>
                        <a:latin typeface="Cambria Math" panose="02040503050406030204" pitchFamily="18" charset="0"/>
                        <a:ea typeface="宋体" panose="02010600030101010101" pitchFamily="2" charset="-122"/>
                        <a:cs typeface="宋体" panose="02010600030101010101" pitchFamily="2" charset="-122"/>
                      </a:rPr>
                      <m:t>(</m:t>
                    </m:r>
                    <m:r>
                      <a:rPr lang="en-US" altLang="zh-CN" sz="1600" i="1" kern="0">
                        <a:effectLst/>
                        <a:latin typeface="Cambria Math" panose="02040503050406030204" pitchFamily="18" charset="0"/>
                        <a:ea typeface="宋体" panose="02010600030101010101" pitchFamily="2" charset="-122"/>
                        <a:cs typeface="宋体" panose="02010600030101010101" pitchFamily="2" charset="-122"/>
                      </a:rPr>
                      <m:t>𝑘</m:t>
                    </m:r>
                    <m:r>
                      <a:rPr lang="en-US" altLang="zh-CN" sz="1600" i="1" kern="0">
                        <a:effectLst/>
                        <a:latin typeface="Cambria Math" panose="02040503050406030204" pitchFamily="18" charset="0"/>
                        <a:ea typeface="宋体" panose="02010600030101010101" pitchFamily="2" charset="-122"/>
                        <a:cs typeface="宋体" panose="02010600030101010101" pitchFamily="2" charset="-122"/>
                      </a:rPr>
                      <m:t>+</m:t>
                    </m:r>
                    <m:f>
                      <m:fPr>
                        <m:ctrlPr>
                          <a:rPr lang="zh-CN" altLang="zh-CN" sz="1600" i="1">
                            <a:effectLst/>
                            <a:latin typeface="Cambria Math" panose="02040503050406030204" pitchFamily="18" charset="0"/>
                            <a:ea typeface="Cambria Math" panose="02040503050406030204" pitchFamily="18" charset="0"/>
                          </a:rPr>
                        </m:ctrlPr>
                      </m:fPr>
                      <m:num>
                        <m:r>
                          <a:rPr lang="en-US" altLang="zh-CN" sz="1600" i="1" kern="0">
                            <a:effectLst/>
                            <a:latin typeface="Cambria Math" panose="02040503050406030204" pitchFamily="18" charset="0"/>
                            <a:ea typeface="宋体" panose="02010600030101010101" pitchFamily="2" charset="-122"/>
                            <a:cs typeface="宋体" panose="02010600030101010101" pitchFamily="2" charset="-122"/>
                          </a:rPr>
                          <m:t>𝑁</m:t>
                        </m:r>
                      </m:num>
                      <m:den>
                        <m:r>
                          <a:rPr lang="en-US" altLang="zh-CN" sz="1600" i="1" kern="0">
                            <a:effectLst/>
                            <a:latin typeface="Cambria Math" panose="02040503050406030204" pitchFamily="18" charset="0"/>
                            <a:ea typeface="宋体" panose="02010600030101010101" pitchFamily="2" charset="-122"/>
                            <a:cs typeface="宋体" panose="02010600030101010101" pitchFamily="2" charset="-122"/>
                          </a:rPr>
                          <m:t>2</m:t>
                        </m:r>
                      </m:den>
                    </m:f>
                    <m:r>
                      <a:rPr lang="en-US" altLang="zh-CN" sz="1600" i="1" kern="0">
                        <a:effectLst/>
                        <a:latin typeface="Cambria Math" panose="02040503050406030204" pitchFamily="18" charset="0"/>
                        <a:ea typeface="宋体" panose="02010600030101010101" pitchFamily="2" charset="-122"/>
                        <a:cs typeface="宋体" panose="02010600030101010101" pitchFamily="2" charset="-122"/>
                      </a:rPr>
                      <m:t>)</m:t>
                    </m:r>
                  </m:oMath>
                </a14:m>
                <a:r>
                  <a:rPr lang="en-US" altLang="zh-CN" sz="1600" kern="0" dirty="0">
                    <a:effectLst/>
                    <a:latin typeface="宋体" panose="02010600030101010101" pitchFamily="2" charset="-122"/>
                    <a:cs typeface="宋体" panose="02010600030101010101" pitchFamily="2" charset="-122"/>
                  </a:rPr>
                  <a:t>,</a:t>
                </a:r>
                <a14:m>
                  <m:oMath xmlns:m="http://schemas.openxmlformats.org/officeDocument/2006/math">
                    <m:r>
                      <a:rPr lang="en-US" altLang="zh-CN" sz="1600" i="1" kern="0">
                        <a:effectLst/>
                        <a:latin typeface="Cambria Math" panose="02040503050406030204" pitchFamily="18" charset="0"/>
                        <a:ea typeface="宋体" panose="02010600030101010101" pitchFamily="2" charset="-122"/>
                        <a:cs typeface="宋体" panose="02010600030101010101" pitchFamily="2" charset="-122"/>
                      </a:rPr>
                      <m:t> </m:t>
                    </m:r>
                    <m:sSub>
                      <m:sSubPr>
                        <m:ctrlPr>
                          <a:rPr lang="zh-CN" altLang="zh-CN" sz="1600" i="1">
                            <a:effectLst/>
                            <a:latin typeface="Cambria Math" panose="02040503050406030204" pitchFamily="18" charset="0"/>
                            <a:ea typeface="Cambria Math" panose="02040503050406030204" pitchFamily="18" charset="0"/>
                          </a:rPr>
                        </m:ctrlPr>
                      </m:sSubPr>
                      <m:e>
                        <m:r>
                          <a:rPr lang="en-US" altLang="zh-CN" sz="1600" i="1" kern="0">
                            <a:effectLst/>
                            <a:latin typeface="Cambria Math" panose="02040503050406030204" pitchFamily="18" charset="0"/>
                            <a:ea typeface="宋体" panose="02010600030101010101" pitchFamily="2" charset="-122"/>
                            <a:cs typeface="宋体" panose="02010600030101010101" pitchFamily="2" charset="-122"/>
                          </a:rPr>
                          <m:t>𝐹</m:t>
                        </m:r>
                      </m:e>
                      <m:sub>
                        <m:r>
                          <a:rPr lang="en-US" altLang="zh-CN" sz="1600" i="1" kern="0">
                            <a:effectLst/>
                            <a:latin typeface="Cambria Math" panose="02040503050406030204" pitchFamily="18" charset="0"/>
                            <a:ea typeface="宋体" panose="02010600030101010101" pitchFamily="2" charset="-122"/>
                            <a:cs typeface="宋体" panose="02010600030101010101" pitchFamily="2" charset="-122"/>
                          </a:rPr>
                          <m:t>2</m:t>
                        </m:r>
                      </m:sub>
                    </m:sSub>
                    <m:d>
                      <m:dPr>
                        <m:ctrlPr>
                          <a:rPr lang="zh-CN" altLang="zh-CN" sz="1600" i="1">
                            <a:effectLst/>
                            <a:latin typeface="Cambria Math" panose="02040503050406030204" pitchFamily="18" charset="0"/>
                            <a:ea typeface="Cambria Math" panose="02040503050406030204" pitchFamily="18" charset="0"/>
                          </a:rPr>
                        </m:ctrlPr>
                      </m:dPr>
                      <m:e>
                        <m:r>
                          <a:rPr lang="en-US" altLang="zh-CN" sz="1600" i="1" kern="0">
                            <a:effectLst/>
                            <a:latin typeface="Cambria Math" panose="02040503050406030204" pitchFamily="18" charset="0"/>
                            <a:ea typeface="宋体" panose="02010600030101010101" pitchFamily="2" charset="-122"/>
                            <a:cs typeface="宋体" panose="02010600030101010101" pitchFamily="2" charset="-122"/>
                          </a:rPr>
                          <m:t>𝑘</m:t>
                        </m:r>
                      </m:e>
                    </m:d>
                    <m:r>
                      <a:rPr lang="en-US" altLang="zh-CN" sz="1600" i="1" kern="0">
                        <a:effectLst/>
                        <a:latin typeface="Cambria Math" panose="02040503050406030204" pitchFamily="18" charset="0"/>
                        <a:ea typeface="宋体" panose="02010600030101010101" pitchFamily="2" charset="-122"/>
                        <a:cs typeface="宋体" panose="02010600030101010101" pitchFamily="2" charset="-122"/>
                      </a:rPr>
                      <m:t>=</m:t>
                    </m:r>
                    <m:sSub>
                      <m:sSubPr>
                        <m:ctrlPr>
                          <a:rPr lang="zh-CN" altLang="zh-CN" sz="1600" i="1">
                            <a:effectLst/>
                            <a:latin typeface="Cambria Math" panose="02040503050406030204" pitchFamily="18" charset="0"/>
                            <a:ea typeface="Cambria Math" panose="02040503050406030204" pitchFamily="18" charset="0"/>
                          </a:rPr>
                        </m:ctrlPr>
                      </m:sSubPr>
                      <m:e>
                        <m:r>
                          <a:rPr lang="en-US" altLang="zh-CN" sz="1600" i="1" kern="0">
                            <a:effectLst/>
                            <a:latin typeface="Cambria Math" panose="02040503050406030204" pitchFamily="18" charset="0"/>
                            <a:ea typeface="宋体" panose="02010600030101010101" pitchFamily="2" charset="-122"/>
                            <a:cs typeface="宋体" panose="02010600030101010101" pitchFamily="2" charset="-122"/>
                          </a:rPr>
                          <m:t>𝐹</m:t>
                        </m:r>
                      </m:e>
                      <m:sub>
                        <m:r>
                          <a:rPr lang="en-US" altLang="zh-CN" sz="1600" i="1" kern="0">
                            <a:effectLst/>
                            <a:latin typeface="Cambria Math" panose="02040503050406030204" pitchFamily="18" charset="0"/>
                            <a:ea typeface="宋体" panose="02010600030101010101" pitchFamily="2" charset="-122"/>
                            <a:cs typeface="宋体" panose="02010600030101010101" pitchFamily="2" charset="-122"/>
                          </a:rPr>
                          <m:t>2</m:t>
                        </m:r>
                      </m:sub>
                    </m:sSub>
                    <m:r>
                      <a:rPr lang="en-US" altLang="zh-CN" sz="1600" i="1" kern="0">
                        <a:effectLst/>
                        <a:latin typeface="Cambria Math" panose="02040503050406030204" pitchFamily="18" charset="0"/>
                        <a:ea typeface="宋体" panose="02010600030101010101" pitchFamily="2" charset="-122"/>
                        <a:cs typeface="宋体" panose="02010600030101010101" pitchFamily="2" charset="-122"/>
                      </a:rPr>
                      <m:t>(</m:t>
                    </m:r>
                    <m:r>
                      <a:rPr lang="en-US" altLang="zh-CN" sz="1600" i="1" kern="0">
                        <a:effectLst/>
                        <a:latin typeface="Cambria Math" panose="02040503050406030204" pitchFamily="18" charset="0"/>
                        <a:ea typeface="宋体" panose="02010600030101010101" pitchFamily="2" charset="-122"/>
                        <a:cs typeface="宋体" panose="02010600030101010101" pitchFamily="2" charset="-122"/>
                      </a:rPr>
                      <m:t>𝑘</m:t>
                    </m:r>
                    <m:r>
                      <a:rPr lang="en-US" altLang="zh-CN" sz="1600" i="1" kern="0">
                        <a:effectLst/>
                        <a:latin typeface="Cambria Math" panose="02040503050406030204" pitchFamily="18" charset="0"/>
                        <a:ea typeface="宋体" panose="02010600030101010101" pitchFamily="2" charset="-122"/>
                        <a:cs typeface="宋体" panose="02010600030101010101" pitchFamily="2" charset="-122"/>
                      </a:rPr>
                      <m:t>+</m:t>
                    </m:r>
                    <m:f>
                      <m:fPr>
                        <m:ctrlPr>
                          <a:rPr lang="zh-CN" altLang="zh-CN" sz="1600" i="1">
                            <a:effectLst/>
                            <a:latin typeface="Cambria Math" panose="02040503050406030204" pitchFamily="18" charset="0"/>
                            <a:ea typeface="Cambria Math" panose="02040503050406030204" pitchFamily="18" charset="0"/>
                          </a:rPr>
                        </m:ctrlPr>
                      </m:fPr>
                      <m:num>
                        <m:r>
                          <a:rPr lang="en-US" altLang="zh-CN" sz="1600" i="1" kern="0">
                            <a:effectLst/>
                            <a:latin typeface="Cambria Math" panose="02040503050406030204" pitchFamily="18" charset="0"/>
                            <a:ea typeface="宋体" panose="02010600030101010101" pitchFamily="2" charset="-122"/>
                            <a:cs typeface="宋体" panose="02010600030101010101" pitchFamily="2" charset="-122"/>
                          </a:rPr>
                          <m:t>𝑁</m:t>
                        </m:r>
                      </m:num>
                      <m:den>
                        <m:r>
                          <a:rPr lang="en-US" altLang="zh-CN" sz="1600" i="1" kern="0">
                            <a:effectLst/>
                            <a:latin typeface="Cambria Math" panose="02040503050406030204" pitchFamily="18" charset="0"/>
                            <a:ea typeface="宋体" panose="02010600030101010101" pitchFamily="2" charset="-122"/>
                            <a:cs typeface="宋体" panose="02010600030101010101" pitchFamily="2" charset="-122"/>
                          </a:rPr>
                          <m:t>2</m:t>
                        </m:r>
                      </m:den>
                    </m:f>
                    <m:r>
                      <a:rPr lang="en-US" altLang="zh-CN" sz="1600" i="1" kern="0">
                        <a:effectLst/>
                        <a:latin typeface="Cambria Math" panose="02040503050406030204" pitchFamily="18" charset="0"/>
                        <a:ea typeface="宋体" panose="02010600030101010101" pitchFamily="2" charset="-122"/>
                        <a:cs typeface="宋体" panose="02010600030101010101" pitchFamily="2" charset="-122"/>
                      </a:rPr>
                      <m:t>)</m:t>
                    </m:r>
                  </m:oMath>
                </a14:m>
                <a:r>
                  <a:rPr lang="zh-CN" altLang="zh-CN" sz="1600" kern="0" dirty="0">
                    <a:effectLst/>
                    <a:ea typeface="宋体" panose="02010600030101010101" pitchFamily="2" charset="-122"/>
                    <a:cs typeface="宋体" panose="02010600030101010101" pitchFamily="2" charset="-122"/>
                  </a:rPr>
                  <a:t>，同时根据对称性得到</a:t>
                </a:r>
                <a14:m>
                  <m:oMath xmlns:m="http://schemas.openxmlformats.org/officeDocument/2006/math">
                    <m:sSubSup>
                      <m:sSubSupPr>
                        <m:ctrlPr>
                          <a:rPr lang="zh-CN" altLang="zh-CN" sz="1600" i="1">
                            <a:effectLst/>
                            <a:latin typeface="Cambria Math" panose="02040503050406030204" pitchFamily="18" charset="0"/>
                            <a:ea typeface="Cambria Math" panose="02040503050406030204" pitchFamily="18" charset="0"/>
                          </a:rPr>
                        </m:ctrlPr>
                      </m:sSubSupPr>
                      <m:e>
                        <m:r>
                          <a:rPr lang="en-US" altLang="zh-CN" sz="1600" i="1" kern="0">
                            <a:effectLst/>
                            <a:latin typeface="Cambria Math" panose="02040503050406030204" pitchFamily="18" charset="0"/>
                            <a:ea typeface="宋体" panose="02010600030101010101" pitchFamily="2" charset="-122"/>
                            <a:cs typeface="宋体" panose="02010600030101010101" pitchFamily="2" charset="-122"/>
                          </a:rPr>
                          <m:t>𝑊</m:t>
                        </m:r>
                      </m:e>
                      <m:sub>
                        <m:r>
                          <a:rPr lang="en-US" altLang="zh-CN" sz="1600" i="1" kern="0">
                            <a:effectLst/>
                            <a:latin typeface="Cambria Math" panose="02040503050406030204" pitchFamily="18" charset="0"/>
                            <a:ea typeface="宋体" panose="02010600030101010101" pitchFamily="2" charset="-122"/>
                            <a:cs typeface="宋体" panose="02010600030101010101" pitchFamily="2" charset="-122"/>
                          </a:rPr>
                          <m:t>𝑁</m:t>
                        </m:r>
                      </m:sub>
                      <m:sup>
                        <m:r>
                          <a:rPr lang="en-US" altLang="zh-CN" sz="1600" i="1" kern="0">
                            <a:effectLst/>
                            <a:latin typeface="Cambria Math" panose="02040503050406030204" pitchFamily="18" charset="0"/>
                            <a:ea typeface="宋体" panose="02010600030101010101" pitchFamily="2" charset="-122"/>
                            <a:cs typeface="宋体" panose="02010600030101010101" pitchFamily="2" charset="-122"/>
                          </a:rPr>
                          <m:t>𝑘</m:t>
                        </m:r>
                      </m:sup>
                    </m:sSubSup>
                    <m:r>
                      <a:rPr lang="en-US" altLang="zh-CN" sz="1600" i="1" kern="0">
                        <a:effectLst/>
                        <a:latin typeface="Cambria Math" panose="02040503050406030204" pitchFamily="18" charset="0"/>
                        <a:ea typeface="宋体" panose="02010600030101010101" pitchFamily="2" charset="-122"/>
                        <a:cs typeface="宋体" panose="02010600030101010101" pitchFamily="2" charset="-122"/>
                      </a:rPr>
                      <m:t>=</m:t>
                    </m:r>
                    <m:r>
                      <a:rPr lang="zh-CN" altLang="en-US" sz="1600" i="1" kern="0">
                        <a:effectLst/>
                        <a:latin typeface="Cambria Math" panose="02040503050406030204" pitchFamily="18" charset="0"/>
                        <a:ea typeface="微软雅黑" panose="020B0503020204020204" pitchFamily="34" charset="-122"/>
                        <a:cs typeface="微软雅黑" panose="020B0503020204020204" pitchFamily="34" charset="-122"/>
                      </a:rPr>
                      <m:t>−</m:t>
                    </m:r>
                    <m:sSubSup>
                      <m:sSubSupPr>
                        <m:ctrlPr>
                          <a:rPr lang="zh-CN" altLang="zh-CN" sz="1600" i="1">
                            <a:effectLst/>
                            <a:latin typeface="Cambria Math" panose="02040503050406030204" pitchFamily="18" charset="0"/>
                            <a:ea typeface="Cambria Math" panose="02040503050406030204" pitchFamily="18" charset="0"/>
                          </a:rPr>
                        </m:ctrlPr>
                      </m:sSubSupPr>
                      <m:e>
                        <m:r>
                          <a:rPr lang="en-US" altLang="zh-CN" sz="1600" i="1" kern="0">
                            <a:effectLst/>
                            <a:latin typeface="Cambria Math" panose="02040503050406030204" pitchFamily="18" charset="0"/>
                            <a:ea typeface="宋体" panose="02010600030101010101" pitchFamily="2" charset="-122"/>
                            <a:cs typeface="宋体" panose="02010600030101010101" pitchFamily="2" charset="-122"/>
                          </a:rPr>
                          <m:t>𝑊</m:t>
                        </m:r>
                      </m:e>
                      <m:sub>
                        <m:r>
                          <a:rPr lang="en-US" altLang="zh-CN" sz="1600" i="1" kern="0">
                            <a:effectLst/>
                            <a:latin typeface="Cambria Math" panose="02040503050406030204" pitchFamily="18" charset="0"/>
                            <a:ea typeface="宋体" panose="02010600030101010101" pitchFamily="2" charset="-122"/>
                            <a:cs typeface="宋体" panose="02010600030101010101" pitchFamily="2" charset="-122"/>
                          </a:rPr>
                          <m:t>𝑁</m:t>
                        </m:r>
                      </m:sub>
                      <m:sup>
                        <m:r>
                          <a:rPr lang="en-US" altLang="zh-CN" sz="1600" i="1" kern="0">
                            <a:effectLst/>
                            <a:latin typeface="Cambria Math" panose="02040503050406030204" pitchFamily="18" charset="0"/>
                            <a:ea typeface="宋体" panose="02010600030101010101" pitchFamily="2" charset="-122"/>
                            <a:cs typeface="宋体" panose="02010600030101010101" pitchFamily="2" charset="-122"/>
                          </a:rPr>
                          <m:t>𝑘</m:t>
                        </m:r>
                        <m:r>
                          <a:rPr lang="en-US" altLang="zh-CN" sz="1600" i="1" kern="0">
                            <a:effectLst/>
                            <a:latin typeface="Cambria Math" panose="02040503050406030204" pitchFamily="18" charset="0"/>
                            <a:ea typeface="宋体" panose="02010600030101010101" pitchFamily="2" charset="-122"/>
                            <a:cs typeface="宋体" panose="02010600030101010101" pitchFamily="2" charset="-122"/>
                          </a:rPr>
                          <m:t>+</m:t>
                        </m:r>
                        <m:f>
                          <m:fPr>
                            <m:ctrlPr>
                              <a:rPr lang="zh-CN" altLang="zh-CN" sz="1600" i="1">
                                <a:effectLst/>
                                <a:latin typeface="Cambria Math" panose="02040503050406030204" pitchFamily="18" charset="0"/>
                                <a:ea typeface="Cambria Math" panose="02040503050406030204" pitchFamily="18" charset="0"/>
                              </a:rPr>
                            </m:ctrlPr>
                          </m:fPr>
                          <m:num>
                            <m:r>
                              <a:rPr lang="en-US" altLang="zh-CN" sz="1600" i="1" kern="0">
                                <a:effectLst/>
                                <a:latin typeface="Cambria Math" panose="02040503050406030204" pitchFamily="18" charset="0"/>
                                <a:ea typeface="宋体" panose="02010600030101010101" pitchFamily="2" charset="-122"/>
                                <a:cs typeface="宋体" panose="02010600030101010101" pitchFamily="2" charset="-122"/>
                              </a:rPr>
                              <m:t>𝑁</m:t>
                            </m:r>
                          </m:num>
                          <m:den>
                            <m:r>
                              <a:rPr lang="en-US" altLang="zh-CN" sz="1600" i="1" kern="0">
                                <a:effectLst/>
                                <a:latin typeface="Cambria Math" panose="02040503050406030204" pitchFamily="18" charset="0"/>
                                <a:ea typeface="宋体" panose="02010600030101010101" pitchFamily="2" charset="-122"/>
                                <a:cs typeface="宋体" panose="02010600030101010101" pitchFamily="2" charset="-122"/>
                              </a:rPr>
                              <m:t>2</m:t>
                            </m:r>
                          </m:den>
                        </m:f>
                      </m:sup>
                    </m:sSubSup>
                  </m:oMath>
                </a14:m>
                <a:r>
                  <a:rPr lang="zh-CN" altLang="zh-CN" sz="1600" kern="0" dirty="0">
                    <a:effectLst/>
                    <a:ea typeface="宋体" panose="02010600030101010101" pitchFamily="2" charset="-122"/>
                    <a:cs typeface="宋体" panose="02010600030101010101" pitchFamily="2" charset="-122"/>
                  </a:rPr>
                  <a:t>。所以，下面的等式成立：</a:t>
                </a:r>
                <a:endParaRPr lang="zh-CN" altLang="en-US" sz="1600" dirty="0"/>
              </a:p>
            </p:txBody>
          </p:sp>
        </mc:Choice>
        <mc:Fallback xmlns="">
          <p:sp>
            <p:nvSpPr>
              <p:cNvPr id="24" name="文本框 23">
                <a:extLst>
                  <a:ext uri="{FF2B5EF4-FFF2-40B4-BE49-F238E27FC236}">
                    <a16:creationId xmlns:a16="http://schemas.microsoft.com/office/drawing/2014/main" id="{6B9CBAC3-0657-4417-A221-1E5FF5B0EC8A}"/>
                  </a:ext>
                </a:extLst>
              </p:cNvPr>
              <p:cNvSpPr txBox="1">
                <a:spLocks noRot="1" noChangeAspect="1" noMove="1" noResize="1" noEditPoints="1" noAdjustHandles="1" noChangeArrowheads="1" noChangeShapeType="1" noTextEdit="1"/>
              </p:cNvSpPr>
              <p:nvPr/>
            </p:nvSpPr>
            <p:spPr>
              <a:xfrm>
                <a:off x="5877370" y="4413341"/>
                <a:ext cx="6097424" cy="863506"/>
              </a:xfrm>
              <a:prstGeom prst="rect">
                <a:avLst/>
              </a:prstGeom>
              <a:blipFill>
                <a:blip r:embed="rId6"/>
                <a:stretch>
                  <a:fillRect r="-4000" b="-140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文本框 25">
                <a:extLst>
                  <a:ext uri="{FF2B5EF4-FFF2-40B4-BE49-F238E27FC236}">
                    <a16:creationId xmlns:a16="http://schemas.microsoft.com/office/drawing/2014/main" id="{4C0AD8A1-88B6-4BD1-A6AA-8E251E30A3AA}"/>
                  </a:ext>
                </a:extLst>
              </p:cNvPr>
              <p:cNvSpPr txBox="1"/>
              <p:nvPr/>
            </p:nvSpPr>
            <p:spPr>
              <a:xfrm>
                <a:off x="6391969" y="5239357"/>
                <a:ext cx="4033901" cy="49423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sz="1400" i="1" smtClean="0">
                          <a:latin typeface="Cambria Math" panose="02040503050406030204" pitchFamily="18" charset="0"/>
                        </a:rPr>
                        <m:t>𝑔</m:t>
                      </m:r>
                      <m:d>
                        <m:dPr>
                          <m:begChr m:val="["/>
                          <m:endChr m:val="]"/>
                          <m:ctrlPr>
                            <a:rPr lang="zh-CN" altLang="en-US" sz="1400" i="1">
                              <a:solidFill>
                                <a:srgbClr val="836967"/>
                              </a:solidFill>
                              <a:latin typeface="Cambria Math" panose="02040503050406030204" pitchFamily="18" charset="0"/>
                            </a:rPr>
                          </m:ctrlPr>
                        </m:dPr>
                        <m:e>
                          <m:r>
                            <a:rPr lang="zh-CN" altLang="en-US" sz="1400" i="1">
                              <a:latin typeface="Cambria Math" panose="02040503050406030204" pitchFamily="18" charset="0"/>
                            </a:rPr>
                            <m:t>𝑘</m:t>
                          </m:r>
                        </m:e>
                      </m:d>
                      <m:r>
                        <a:rPr lang="zh-CN" altLang="en-US" sz="1400" i="0">
                          <a:latin typeface="Cambria Math" panose="02040503050406030204" pitchFamily="18" charset="0"/>
                        </a:rPr>
                        <m:t>=</m:t>
                      </m:r>
                      <m:sSub>
                        <m:sSubPr>
                          <m:ctrlPr>
                            <a:rPr lang="zh-CN" altLang="en-US" sz="1400" i="1">
                              <a:solidFill>
                                <a:srgbClr val="836967"/>
                              </a:solidFill>
                              <a:latin typeface="Cambria Math" panose="02040503050406030204" pitchFamily="18" charset="0"/>
                            </a:rPr>
                          </m:ctrlPr>
                        </m:sSubPr>
                        <m:e>
                          <m:r>
                            <a:rPr lang="zh-CN" altLang="en-US" sz="1400" i="1">
                              <a:latin typeface="Cambria Math" panose="02040503050406030204" pitchFamily="18" charset="0"/>
                            </a:rPr>
                            <m:t>𝐹</m:t>
                          </m:r>
                        </m:e>
                        <m:sub>
                          <m:r>
                            <a:rPr lang="zh-CN" altLang="en-US" sz="1400" i="0">
                              <a:latin typeface="Cambria Math" panose="02040503050406030204" pitchFamily="18" charset="0"/>
                            </a:rPr>
                            <m:t>1</m:t>
                          </m:r>
                        </m:sub>
                      </m:sSub>
                      <m:d>
                        <m:dPr>
                          <m:ctrlPr>
                            <a:rPr lang="zh-CN" altLang="en-US" sz="1400" i="1">
                              <a:solidFill>
                                <a:srgbClr val="836967"/>
                              </a:solidFill>
                              <a:latin typeface="Cambria Math" panose="02040503050406030204" pitchFamily="18" charset="0"/>
                            </a:rPr>
                          </m:ctrlPr>
                        </m:dPr>
                        <m:e>
                          <m:r>
                            <a:rPr lang="zh-CN" altLang="en-US" sz="1400" i="1">
                              <a:latin typeface="Cambria Math" panose="02040503050406030204" pitchFamily="18" charset="0"/>
                            </a:rPr>
                            <m:t>𝑘</m:t>
                          </m:r>
                        </m:e>
                      </m:d>
                      <m:r>
                        <a:rPr lang="zh-CN" altLang="en-US" sz="1400" i="0">
                          <a:latin typeface="Cambria Math" panose="02040503050406030204" pitchFamily="18" charset="0"/>
                        </a:rPr>
                        <m:t>+</m:t>
                      </m:r>
                      <m:sSubSup>
                        <m:sSubSupPr>
                          <m:ctrlPr>
                            <a:rPr lang="zh-CN" altLang="en-US" sz="1400" i="1">
                              <a:solidFill>
                                <a:srgbClr val="836967"/>
                              </a:solidFill>
                              <a:latin typeface="Cambria Math" panose="02040503050406030204" pitchFamily="18" charset="0"/>
                            </a:rPr>
                          </m:ctrlPr>
                        </m:sSubSupPr>
                        <m:e>
                          <m:r>
                            <a:rPr lang="zh-CN" altLang="en-US" sz="1400" i="1">
                              <a:latin typeface="Cambria Math" panose="02040503050406030204" pitchFamily="18" charset="0"/>
                            </a:rPr>
                            <m:t>𝑊</m:t>
                          </m:r>
                        </m:e>
                        <m:sub>
                          <m:r>
                            <a:rPr lang="zh-CN" altLang="en-US" sz="1400" i="1">
                              <a:latin typeface="Cambria Math" panose="02040503050406030204" pitchFamily="18" charset="0"/>
                            </a:rPr>
                            <m:t>𝑁</m:t>
                          </m:r>
                        </m:sub>
                        <m:sup>
                          <m:r>
                            <a:rPr lang="zh-CN" altLang="en-US" sz="1400" i="1">
                              <a:latin typeface="Cambria Math" panose="02040503050406030204" pitchFamily="18" charset="0"/>
                            </a:rPr>
                            <m:t>𝑘</m:t>
                          </m:r>
                        </m:sup>
                      </m:sSubSup>
                      <m:sSub>
                        <m:sSubPr>
                          <m:ctrlPr>
                            <a:rPr lang="zh-CN" altLang="en-US" sz="1400" i="1">
                              <a:solidFill>
                                <a:srgbClr val="836967"/>
                              </a:solidFill>
                              <a:latin typeface="Cambria Math" panose="02040503050406030204" pitchFamily="18" charset="0"/>
                            </a:rPr>
                          </m:ctrlPr>
                        </m:sSubPr>
                        <m:e>
                          <m:r>
                            <a:rPr lang="zh-CN" altLang="en-US" sz="1400" i="1">
                              <a:latin typeface="Cambria Math" panose="02040503050406030204" pitchFamily="18" charset="0"/>
                            </a:rPr>
                            <m:t>𝐹</m:t>
                          </m:r>
                        </m:e>
                        <m:sub>
                          <m:r>
                            <a:rPr lang="zh-CN" altLang="en-US" sz="1400" i="0">
                              <a:latin typeface="Cambria Math" panose="02040503050406030204" pitchFamily="18" charset="0"/>
                            </a:rPr>
                            <m:t>2</m:t>
                          </m:r>
                        </m:sub>
                      </m:sSub>
                      <m:d>
                        <m:dPr>
                          <m:ctrlPr>
                            <a:rPr lang="zh-CN" altLang="en-US" sz="1400" i="1">
                              <a:solidFill>
                                <a:srgbClr val="836967"/>
                              </a:solidFill>
                              <a:latin typeface="Cambria Math" panose="02040503050406030204" pitchFamily="18" charset="0"/>
                            </a:rPr>
                          </m:ctrlPr>
                        </m:dPr>
                        <m:e>
                          <m:r>
                            <a:rPr lang="zh-CN" altLang="en-US" sz="1400" i="1">
                              <a:latin typeface="Cambria Math" panose="02040503050406030204" pitchFamily="18" charset="0"/>
                            </a:rPr>
                            <m:t>𝑘</m:t>
                          </m:r>
                        </m:e>
                      </m:d>
                      <m:r>
                        <a:rPr lang="zh-CN" altLang="en-US" sz="1400" i="0">
                          <a:latin typeface="Cambria Math" panose="02040503050406030204" pitchFamily="18" charset="0"/>
                        </a:rPr>
                        <m:t>, </m:t>
                      </m:r>
                      <m:r>
                        <a:rPr lang="zh-CN" altLang="en-US" sz="1400" i="1">
                          <a:latin typeface="Cambria Math" panose="02040503050406030204" pitchFamily="18" charset="0"/>
                        </a:rPr>
                        <m:t>𝑘</m:t>
                      </m:r>
                      <m:r>
                        <a:rPr lang="zh-CN" altLang="en-US" sz="1400" i="0">
                          <a:latin typeface="Cambria Math" panose="02040503050406030204" pitchFamily="18" charset="0"/>
                        </a:rPr>
                        <m:t>=1,2,…,</m:t>
                      </m:r>
                      <m:f>
                        <m:fPr>
                          <m:ctrlPr>
                            <a:rPr lang="zh-CN" altLang="en-US" sz="1400" i="1">
                              <a:solidFill>
                                <a:srgbClr val="836967"/>
                              </a:solidFill>
                              <a:latin typeface="Cambria Math" panose="02040503050406030204" pitchFamily="18" charset="0"/>
                            </a:rPr>
                          </m:ctrlPr>
                        </m:fPr>
                        <m:num>
                          <m:r>
                            <a:rPr lang="zh-CN" altLang="en-US" sz="1400" i="1">
                              <a:latin typeface="Cambria Math" panose="02040503050406030204" pitchFamily="18" charset="0"/>
                            </a:rPr>
                            <m:t>𝑁</m:t>
                          </m:r>
                        </m:num>
                        <m:den>
                          <m:r>
                            <a:rPr lang="zh-CN" altLang="en-US" sz="1400" i="0">
                              <a:latin typeface="Cambria Math" panose="02040503050406030204" pitchFamily="18" charset="0"/>
                            </a:rPr>
                            <m:t>2</m:t>
                          </m:r>
                        </m:den>
                      </m:f>
                      <m:r>
                        <a:rPr lang="zh-CN" altLang="en-US" sz="1400" i="0">
                          <a:latin typeface="Cambria Math" panose="02040503050406030204" pitchFamily="18" charset="0"/>
                        </a:rPr>
                        <m:t>−1</m:t>
                      </m:r>
                    </m:oMath>
                  </m:oMathPara>
                </a14:m>
                <a:endParaRPr lang="zh-CN" altLang="en-US" sz="1400" dirty="0"/>
              </a:p>
            </p:txBody>
          </p:sp>
        </mc:Choice>
        <mc:Fallback xmlns="">
          <p:sp>
            <p:nvSpPr>
              <p:cNvPr id="26" name="文本框 25">
                <a:extLst>
                  <a:ext uri="{FF2B5EF4-FFF2-40B4-BE49-F238E27FC236}">
                    <a16:creationId xmlns:a16="http://schemas.microsoft.com/office/drawing/2014/main" id="{4C0AD8A1-88B6-4BD1-A6AA-8E251E30A3AA}"/>
                  </a:ext>
                </a:extLst>
              </p:cNvPr>
              <p:cNvSpPr txBox="1">
                <a:spLocks noRot="1" noChangeAspect="1" noMove="1" noResize="1" noEditPoints="1" noAdjustHandles="1" noChangeArrowheads="1" noChangeShapeType="1" noTextEdit="1"/>
              </p:cNvSpPr>
              <p:nvPr/>
            </p:nvSpPr>
            <p:spPr>
              <a:xfrm>
                <a:off x="6391969" y="5239357"/>
                <a:ext cx="4033901" cy="494238"/>
              </a:xfrm>
              <a:prstGeom prst="rect">
                <a:avLst/>
              </a:prstGeom>
              <a:blipFill>
                <a:blip r:embed="rId7"/>
                <a:stretch>
                  <a:fillRect b="-122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文本框 29">
                <a:extLst>
                  <a:ext uri="{FF2B5EF4-FFF2-40B4-BE49-F238E27FC236}">
                    <a16:creationId xmlns:a16="http://schemas.microsoft.com/office/drawing/2014/main" id="{D10F0E78-8A58-4B83-B81A-C7F2464EDC45}"/>
                  </a:ext>
                </a:extLst>
              </p:cNvPr>
              <p:cNvSpPr txBox="1"/>
              <p:nvPr/>
            </p:nvSpPr>
            <p:spPr>
              <a:xfrm>
                <a:off x="6489533" y="5725911"/>
                <a:ext cx="3936337" cy="50141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sz="1400" i="1" smtClean="0">
                          <a:latin typeface="Cambria Math" panose="02040503050406030204" pitchFamily="18" charset="0"/>
                        </a:rPr>
                        <m:t>𝑔</m:t>
                      </m:r>
                      <m:d>
                        <m:dPr>
                          <m:begChr m:val="["/>
                          <m:endChr m:val="]"/>
                          <m:ctrlPr>
                            <a:rPr lang="zh-CN" altLang="en-US" sz="1400" i="1">
                              <a:solidFill>
                                <a:srgbClr val="836967"/>
                              </a:solidFill>
                              <a:latin typeface="Cambria Math" panose="02040503050406030204" pitchFamily="18" charset="0"/>
                            </a:rPr>
                          </m:ctrlPr>
                        </m:dPr>
                        <m:e>
                          <m:r>
                            <a:rPr lang="zh-CN" altLang="en-US" sz="1400" i="1">
                              <a:latin typeface="Cambria Math" panose="02040503050406030204" pitchFamily="18" charset="0"/>
                            </a:rPr>
                            <m:t>𝑘</m:t>
                          </m:r>
                          <m:r>
                            <a:rPr lang="zh-CN" altLang="en-US" sz="1400" i="0">
                              <a:latin typeface="Cambria Math" panose="02040503050406030204" pitchFamily="18" charset="0"/>
                            </a:rPr>
                            <m:t>+</m:t>
                          </m:r>
                          <m:f>
                            <m:fPr>
                              <m:ctrlPr>
                                <a:rPr lang="zh-CN" altLang="en-US" sz="1400" i="1">
                                  <a:solidFill>
                                    <a:srgbClr val="836967"/>
                                  </a:solidFill>
                                  <a:latin typeface="Cambria Math" panose="02040503050406030204" pitchFamily="18" charset="0"/>
                                </a:rPr>
                              </m:ctrlPr>
                            </m:fPr>
                            <m:num>
                              <m:r>
                                <a:rPr lang="zh-CN" altLang="en-US" sz="1400" i="1">
                                  <a:latin typeface="Cambria Math" panose="02040503050406030204" pitchFamily="18" charset="0"/>
                                </a:rPr>
                                <m:t>𝑁</m:t>
                              </m:r>
                            </m:num>
                            <m:den>
                              <m:r>
                                <a:rPr lang="zh-CN" altLang="en-US" sz="1400" i="0">
                                  <a:latin typeface="Cambria Math" panose="02040503050406030204" pitchFamily="18" charset="0"/>
                                </a:rPr>
                                <m:t>2</m:t>
                              </m:r>
                            </m:den>
                          </m:f>
                        </m:e>
                      </m:d>
                      <m:r>
                        <a:rPr lang="zh-CN" altLang="en-US" sz="1400" i="0">
                          <a:latin typeface="Cambria Math" panose="02040503050406030204" pitchFamily="18" charset="0"/>
                        </a:rPr>
                        <m:t>=</m:t>
                      </m:r>
                      <m:sSub>
                        <m:sSubPr>
                          <m:ctrlPr>
                            <a:rPr lang="zh-CN" altLang="en-US" sz="1400" i="1">
                              <a:solidFill>
                                <a:srgbClr val="836967"/>
                              </a:solidFill>
                              <a:latin typeface="Cambria Math" panose="02040503050406030204" pitchFamily="18" charset="0"/>
                            </a:rPr>
                          </m:ctrlPr>
                        </m:sSubPr>
                        <m:e>
                          <m:r>
                            <a:rPr lang="zh-CN" altLang="en-US" sz="1400" i="1">
                              <a:latin typeface="Cambria Math" panose="02040503050406030204" pitchFamily="18" charset="0"/>
                            </a:rPr>
                            <m:t>𝐹</m:t>
                          </m:r>
                        </m:e>
                        <m:sub>
                          <m:r>
                            <a:rPr lang="zh-CN" altLang="en-US" sz="1400" i="0">
                              <a:latin typeface="Cambria Math" panose="02040503050406030204" pitchFamily="18" charset="0"/>
                            </a:rPr>
                            <m:t>1</m:t>
                          </m:r>
                        </m:sub>
                      </m:sSub>
                      <m:d>
                        <m:dPr>
                          <m:ctrlPr>
                            <a:rPr lang="zh-CN" altLang="en-US" sz="1400" i="1">
                              <a:solidFill>
                                <a:srgbClr val="836967"/>
                              </a:solidFill>
                              <a:latin typeface="Cambria Math" panose="02040503050406030204" pitchFamily="18" charset="0"/>
                            </a:rPr>
                          </m:ctrlPr>
                        </m:dPr>
                        <m:e>
                          <m:r>
                            <a:rPr lang="zh-CN" altLang="en-US" sz="1400" i="1">
                              <a:latin typeface="Cambria Math" panose="02040503050406030204" pitchFamily="18" charset="0"/>
                            </a:rPr>
                            <m:t>𝑘</m:t>
                          </m:r>
                        </m:e>
                      </m:d>
                      <m:r>
                        <a:rPr lang="zh-CN" altLang="en-US" sz="1400" i="0">
                          <a:latin typeface="Cambria Math" panose="02040503050406030204" pitchFamily="18" charset="0"/>
                        </a:rPr>
                        <m:t>−</m:t>
                      </m:r>
                      <m:sSubSup>
                        <m:sSubSupPr>
                          <m:ctrlPr>
                            <a:rPr lang="zh-CN" altLang="en-US" sz="1400" i="1">
                              <a:solidFill>
                                <a:srgbClr val="836967"/>
                              </a:solidFill>
                              <a:latin typeface="Cambria Math" panose="02040503050406030204" pitchFamily="18" charset="0"/>
                            </a:rPr>
                          </m:ctrlPr>
                        </m:sSubSupPr>
                        <m:e>
                          <m:r>
                            <a:rPr lang="zh-CN" altLang="en-US" sz="1400" i="1">
                              <a:latin typeface="Cambria Math" panose="02040503050406030204" pitchFamily="18" charset="0"/>
                            </a:rPr>
                            <m:t>𝑊</m:t>
                          </m:r>
                        </m:e>
                        <m:sub>
                          <m:r>
                            <a:rPr lang="zh-CN" altLang="en-US" sz="1400" i="1">
                              <a:latin typeface="Cambria Math" panose="02040503050406030204" pitchFamily="18" charset="0"/>
                            </a:rPr>
                            <m:t>𝑁</m:t>
                          </m:r>
                        </m:sub>
                        <m:sup>
                          <m:r>
                            <a:rPr lang="zh-CN" altLang="en-US" sz="1400" i="1">
                              <a:latin typeface="Cambria Math" panose="02040503050406030204" pitchFamily="18" charset="0"/>
                            </a:rPr>
                            <m:t>𝑘</m:t>
                          </m:r>
                        </m:sup>
                      </m:sSubSup>
                      <m:sSub>
                        <m:sSubPr>
                          <m:ctrlPr>
                            <a:rPr lang="zh-CN" altLang="en-US" sz="1400" i="1">
                              <a:solidFill>
                                <a:srgbClr val="836967"/>
                              </a:solidFill>
                              <a:latin typeface="Cambria Math" panose="02040503050406030204" pitchFamily="18" charset="0"/>
                            </a:rPr>
                          </m:ctrlPr>
                        </m:sSubPr>
                        <m:e>
                          <m:r>
                            <a:rPr lang="zh-CN" altLang="en-US" sz="1400" i="1">
                              <a:latin typeface="Cambria Math" panose="02040503050406030204" pitchFamily="18" charset="0"/>
                            </a:rPr>
                            <m:t>𝐹</m:t>
                          </m:r>
                        </m:e>
                        <m:sub>
                          <m:r>
                            <a:rPr lang="zh-CN" altLang="en-US" sz="1400" i="0">
                              <a:latin typeface="Cambria Math" panose="02040503050406030204" pitchFamily="18" charset="0"/>
                            </a:rPr>
                            <m:t>2</m:t>
                          </m:r>
                        </m:sub>
                      </m:sSub>
                      <m:d>
                        <m:dPr>
                          <m:ctrlPr>
                            <a:rPr lang="zh-CN" altLang="en-US" sz="1400" i="1">
                              <a:solidFill>
                                <a:srgbClr val="836967"/>
                              </a:solidFill>
                              <a:latin typeface="Cambria Math" panose="02040503050406030204" pitchFamily="18" charset="0"/>
                            </a:rPr>
                          </m:ctrlPr>
                        </m:dPr>
                        <m:e>
                          <m:r>
                            <a:rPr lang="zh-CN" altLang="en-US" sz="1400" i="1">
                              <a:latin typeface="Cambria Math" panose="02040503050406030204" pitchFamily="18" charset="0"/>
                            </a:rPr>
                            <m:t>𝑘</m:t>
                          </m:r>
                        </m:e>
                      </m:d>
                      <m:r>
                        <a:rPr lang="zh-CN" altLang="en-US" sz="1400" i="0">
                          <a:latin typeface="Cambria Math" panose="02040503050406030204" pitchFamily="18" charset="0"/>
                        </a:rPr>
                        <m:t>, </m:t>
                      </m:r>
                      <m:r>
                        <a:rPr lang="zh-CN" altLang="en-US" sz="1400" i="1">
                          <a:latin typeface="Cambria Math" panose="02040503050406030204" pitchFamily="18" charset="0"/>
                        </a:rPr>
                        <m:t>𝑘</m:t>
                      </m:r>
                      <m:r>
                        <a:rPr lang="zh-CN" altLang="en-US" sz="1400" i="0">
                          <a:latin typeface="Cambria Math" panose="02040503050406030204" pitchFamily="18" charset="0"/>
                        </a:rPr>
                        <m:t>=1,2,…,</m:t>
                      </m:r>
                      <m:f>
                        <m:fPr>
                          <m:ctrlPr>
                            <a:rPr lang="zh-CN" altLang="en-US" sz="1400" i="1">
                              <a:solidFill>
                                <a:srgbClr val="836967"/>
                              </a:solidFill>
                              <a:latin typeface="Cambria Math" panose="02040503050406030204" pitchFamily="18" charset="0"/>
                            </a:rPr>
                          </m:ctrlPr>
                        </m:fPr>
                        <m:num>
                          <m:r>
                            <a:rPr lang="zh-CN" altLang="en-US" sz="1400" i="1">
                              <a:latin typeface="Cambria Math" panose="02040503050406030204" pitchFamily="18" charset="0"/>
                            </a:rPr>
                            <m:t>𝑁</m:t>
                          </m:r>
                        </m:num>
                        <m:den>
                          <m:r>
                            <a:rPr lang="zh-CN" altLang="en-US" sz="1400" i="0">
                              <a:latin typeface="Cambria Math" panose="02040503050406030204" pitchFamily="18" charset="0"/>
                            </a:rPr>
                            <m:t>2</m:t>
                          </m:r>
                        </m:den>
                      </m:f>
                      <m:r>
                        <a:rPr lang="zh-CN" altLang="en-US" sz="1400" i="0">
                          <a:latin typeface="Cambria Math" panose="02040503050406030204" pitchFamily="18" charset="0"/>
                        </a:rPr>
                        <m:t>−1</m:t>
                      </m:r>
                    </m:oMath>
                  </m:oMathPara>
                </a14:m>
                <a:endParaRPr lang="zh-CN" altLang="en-US" sz="1400" dirty="0"/>
              </a:p>
            </p:txBody>
          </p:sp>
        </mc:Choice>
        <mc:Fallback xmlns="">
          <p:sp>
            <p:nvSpPr>
              <p:cNvPr id="30" name="文本框 29">
                <a:extLst>
                  <a:ext uri="{FF2B5EF4-FFF2-40B4-BE49-F238E27FC236}">
                    <a16:creationId xmlns:a16="http://schemas.microsoft.com/office/drawing/2014/main" id="{D10F0E78-8A58-4B83-B81A-C7F2464EDC45}"/>
                  </a:ext>
                </a:extLst>
              </p:cNvPr>
              <p:cNvSpPr txBox="1">
                <a:spLocks noRot="1" noChangeAspect="1" noMove="1" noResize="1" noEditPoints="1" noAdjustHandles="1" noChangeArrowheads="1" noChangeShapeType="1" noTextEdit="1"/>
              </p:cNvSpPr>
              <p:nvPr/>
            </p:nvSpPr>
            <p:spPr>
              <a:xfrm>
                <a:off x="6489533" y="5725911"/>
                <a:ext cx="3936337" cy="501419"/>
              </a:xfrm>
              <a:prstGeom prst="rect">
                <a:avLst/>
              </a:prstGeom>
              <a:blipFill>
                <a:blip r:embed="rId8"/>
                <a:stretch>
                  <a:fillRect/>
                </a:stretch>
              </a:blipFill>
            </p:spPr>
            <p:txBody>
              <a:bodyPr/>
              <a:lstStyle/>
              <a:p>
                <a:r>
                  <a:rPr lang="zh-CN" altLang="en-US">
                    <a:noFill/>
                  </a:rPr>
                  <a:t> </a:t>
                </a:r>
              </a:p>
            </p:txBody>
          </p:sp>
        </mc:Fallback>
      </mc:AlternateContent>
      <p:grpSp>
        <p:nvGrpSpPr>
          <p:cNvPr id="31" name="组合 30">
            <a:extLst>
              <a:ext uri="{FF2B5EF4-FFF2-40B4-BE49-F238E27FC236}">
                <a16:creationId xmlns:a16="http://schemas.microsoft.com/office/drawing/2014/main" id="{D8CAFC1B-A274-485E-9494-96DF8F2B57CA}"/>
              </a:ext>
            </a:extLst>
          </p:cNvPr>
          <p:cNvGrpSpPr/>
          <p:nvPr/>
        </p:nvGrpSpPr>
        <p:grpSpPr>
          <a:xfrm>
            <a:off x="6489531" y="1030399"/>
            <a:ext cx="4321327" cy="2415239"/>
            <a:chOff x="6489531" y="1030399"/>
            <a:chExt cx="4321327" cy="2415239"/>
          </a:xfrm>
        </p:grpSpPr>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066B83BB-D6C3-422E-8741-36E50C636A72}"/>
                    </a:ext>
                  </a:extLst>
                </p:cNvPr>
                <p:cNvSpPr txBox="1"/>
                <p:nvPr/>
              </p:nvSpPr>
              <p:spPr>
                <a:xfrm>
                  <a:off x="6489536" y="1030399"/>
                  <a:ext cx="4321322" cy="80849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sz="1400" i="1" smtClean="0">
                            <a:latin typeface="Cambria Math" panose="02040503050406030204" pitchFamily="18" charset="0"/>
                          </a:rPr>
                          <m:t>𝑔</m:t>
                        </m:r>
                        <m:d>
                          <m:dPr>
                            <m:begChr m:val="["/>
                            <m:endChr m:val="]"/>
                            <m:ctrlPr>
                              <a:rPr lang="zh-CN" altLang="en-US" sz="1400" i="1">
                                <a:solidFill>
                                  <a:srgbClr val="836967"/>
                                </a:solidFill>
                                <a:latin typeface="Cambria Math" panose="02040503050406030204" pitchFamily="18" charset="0"/>
                              </a:rPr>
                            </m:ctrlPr>
                          </m:dPr>
                          <m:e>
                            <m:r>
                              <a:rPr lang="zh-CN" altLang="en-US" sz="1400" i="1">
                                <a:latin typeface="Cambria Math" panose="02040503050406030204" pitchFamily="18" charset="0"/>
                              </a:rPr>
                              <m:t>𝑘</m:t>
                            </m:r>
                          </m:e>
                        </m:d>
                        <m:r>
                          <a:rPr lang="zh-CN" altLang="en-US" sz="1400" i="0">
                            <a:latin typeface="Cambria Math" panose="02040503050406030204" pitchFamily="18" charset="0"/>
                          </a:rPr>
                          <m:t>=</m:t>
                        </m:r>
                        <m:nary>
                          <m:naryPr>
                            <m:chr m:val="∑"/>
                            <m:limLoc m:val="undOvr"/>
                            <m:ctrlPr>
                              <a:rPr lang="zh-CN" altLang="en-US" sz="1400" i="1">
                                <a:latin typeface="Cambria Math" panose="02040503050406030204" pitchFamily="18" charset="0"/>
                              </a:rPr>
                            </m:ctrlPr>
                          </m:naryPr>
                          <m:sub>
                            <m:r>
                              <a:rPr lang="zh-CN" altLang="en-US" sz="1400" i="1">
                                <a:latin typeface="Cambria Math" panose="02040503050406030204" pitchFamily="18" charset="0"/>
                              </a:rPr>
                              <m:t>𝑚</m:t>
                            </m:r>
                            <m:r>
                              <a:rPr lang="zh-CN" altLang="en-US" sz="1400" i="0">
                                <a:latin typeface="Cambria Math" panose="02040503050406030204" pitchFamily="18" charset="0"/>
                              </a:rPr>
                              <m:t>=0</m:t>
                            </m:r>
                          </m:sub>
                          <m:sup>
                            <m:f>
                              <m:fPr>
                                <m:ctrlPr>
                                  <a:rPr lang="zh-CN" altLang="en-US" sz="1400" i="1">
                                    <a:solidFill>
                                      <a:srgbClr val="836967"/>
                                    </a:solidFill>
                                    <a:latin typeface="Cambria Math" panose="02040503050406030204" pitchFamily="18" charset="0"/>
                                  </a:rPr>
                                </m:ctrlPr>
                              </m:fPr>
                              <m:num>
                                <m:r>
                                  <a:rPr lang="zh-CN" altLang="en-US" sz="1400" i="1">
                                    <a:latin typeface="Cambria Math" panose="02040503050406030204" pitchFamily="18" charset="0"/>
                                  </a:rPr>
                                  <m:t>𝑁</m:t>
                                </m:r>
                              </m:num>
                              <m:den>
                                <m:r>
                                  <a:rPr lang="zh-CN" altLang="en-US" sz="1400" i="0">
                                    <a:latin typeface="Cambria Math" panose="02040503050406030204" pitchFamily="18" charset="0"/>
                                  </a:rPr>
                                  <m:t>2</m:t>
                                </m:r>
                              </m:den>
                            </m:f>
                            <m:r>
                              <a:rPr lang="zh-CN" altLang="en-US" sz="1400" i="0">
                                <a:latin typeface="Cambria Math" panose="02040503050406030204" pitchFamily="18" charset="0"/>
                              </a:rPr>
                              <m:t>−1</m:t>
                            </m:r>
                          </m:sup>
                          <m:e>
                            <m:r>
                              <a:rPr lang="zh-CN" altLang="en-US" sz="1400" i="1">
                                <a:latin typeface="Cambria Math" panose="02040503050406030204" pitchFamily="18" charset="0"/>
                              </a:rPr>
                              <m:t>𝑓</m:t>
                            </m:r>
                            <m:d>
                              <m:dPr>
                                <m:begChr m:val="["/>
                                <m:endChr m:val="]"/>
                                <m:ctrlPr>
                                  <a:rPr lang="zh-CN" altLang="en-US" sz="1400" i="1">
                                    <a:solidFill>
                                      <a:srgbClr val="836967"/>
                                    </a:solidFill>
                                    <a:latin typeface="Cambria Math" panose="02040503050406030204" pitchFamily="18" charset="0"/>
                                  </a:rPr>
                                </m:ctrlPr>
                              </m:dPr>
                              <m:e>
                                <m:r>
                                  <a:rPr lang="zh-CN" altLang="en-US" sz="1400" i="0">
                                    <a:latin typeface="Cambria Math" panose="02040503050406030204" pitchFamily="18" charset="0"/>
                                  </a:rPr>
                                  <m:t>2</m:t>
                                </m:r>
                                <m:r>
                                  <a:rPr lang="zh-CN" altLang="en-US" sz="1400" i="1">
                                    <a:latin typeface="Cambria Math" panose="02040503050406030204" pitchFamily="18" charset="0"/>
                                  </a:rPr>
                                  <m:t>𝑚</m:t>
                                </m:r>
                              </m:e>
                            </m:d>
                            <m:sSubSup>
                              <m:sSubSupPr>
                                <m:ctrlPr>
                                  <a:rPr lang="zh-CN" altLang="en-US" sz="1400" i="1">
                                    <a:solidFill>
                                      <a:srgbClr val="836967"/>
                                    </a:solidFill>
                                    <a:latin typeface="Cambria Math" panose="02040503050406030204" pitchFamily="18" charset="0"/>
                                  </a:rPr>
                                </m:ctrlPr>
                              </m:sSubSupPr>
                              <m:e>
                                <m:r>
                                  <a:rPr lang="zh-CN" altLang="en-US" sz="1400" i="1">
                                    <a:latin typeface="Cambria Math" panose="02040503050406030204" pitchFamily="18" charset="0"/>
                                  </a:rPr>
                                  <m:t>𝑊</m:t>
                                </m:r>
                              </m:e>
                              <m:sub>
                                <m:r>
                                  <a:rPr lang="zh-CN" altLang="en-US" sz="1400" i="1">
                                    <a:latin typeface="Cambria Math" panose="02040503050406030204" pitchFamily="18" charset="0"/>
                                  </a:rPr>
                                  <m:t>𝑁</m:t>
                                </m:r>
                              </m:sub>
                              <m:sup>
                                <m:r>
                                  <a:rPr lang="zh-CN" altLang="en-US" sz="1400" i="0">
                                    <a:latin typeface="Cambria Math" panose="02040503050406030204" pitchFamily="18" charset="0"/>
                                  </a:rPr>
                                  <m:t>2</m:t>
                                </m:r>
                                <m:r>
                                  <a:rPr lang="zh-CN" altLang="en-US" sz="1400" i="1">
                                    <a:latin typeface="Cambria Math" panose="02040503050406030204" pitchFamily="18" charset="0"/>
                                  </a:rPr>
                                  <m:t>𝑚𝑘</m:t>
                                </m:r>
                              </m:sup>
                            </m:sSubSup>
                          </m:e>
                        </m:nary>
                        <m:r>
                          <a:rPr lang="zh-CN" altLang="en-US" sz="1400" i="0">
                            <a:latin typeface="Cambria Math" panose="02040503050406030204" pitchFamily="18" charset="0"/>
                          </a:rPr>
                          <m:t>+</m:t>
                        </m:r>
                        <m:nary>
                          <m:naryPr>
                            <m:chr m:val="∑"/>
                            <m:limLoc m:val="undOvr"/>
                            <m:ctrlPr>
                              <a:rPr lang="zh-CN" altLang="en-US" sz="1400" i="1">
                                <a:latin typeface="Cambria Math" panose="02040503050406030204" pitchFamily="18" charset="0"/>
                              </a:rPr>
                            </m:ctrlPr>
                          </m:naryPr>
                          <m:sub>
                            <m:r>
                              <a:rPr lang="zh-CN" altLang="en-US" sz="1400" i="1">
                                <a:latin typeface="Cambria Math" panose="02040503050406030204" pitchFamily="18" charset="0"/>
                              </a:rPr>
                              <m:t>𝑚</m:t>
                            </m:r>
                            <m:r>
                              <a:rPr lang="zh-CN" altLang="en-US" sz="1400" i="0">
                                <a:latin typeface="Cambria Math" panose="02040503050406030204" pitchFamily="18" charset="0"/>
                              </a:rPr>
                              <m:t>=0</m:t>
                            </m:r>
                          </m:sub>
                          <m:sup>
                            <m:f>
                              <m:fPr>
                                <m:ctrlPr>
                                  <a:rPr lang="zh-CN" altLang="en-US" sz="1400" i="1">
                                    <a:solidFill>
                                      <a:srgbClr val="836967"/>
                                    </a:solidFill>
                                    <a:latin typeface="Cambria Math" panose="02040503050406030204" pitchFamily="18" charset="0"/>
                                  </a:rPr>
                                </m:ctrlPr>
                              </m:fPr>
                              <m:num>
                                <m:r>
                                  <a:rPr lang="zh-CN" altLang="en-US" sz="1400" i="1">
                                    <a:latin typeface="Cambria Math" panose="02040503050406030204" pitchFamily="18" charset="0"/>
                                  </a:rPr>
                                  <m:t>𝑁</m:t>
                                </m:r>
                              </m:num>
                              <m:den>
                                <m:r>
                                  <a:rPr lang="zh-CN" altLang="en-US" sz="1400" i="0">
                                    <a:latin typeface="Cambria Math" panose="02040503050406030204" pitchFamily="18" charset="0"/>
                                  </a:rPr>
                                  <m:t>2</m:t>
                                </m:r>
                              </m:den>
                            </m:f>
                            <m:r>
                              <a:rPr lang="zh-CN" altLang="en-US" sz="1400" i="0">
                                <a:latin typeface="Cambria Math" panose="02040503050406030204" pitchFamily="18" charset="0"/>
                              </a:rPr>
                              <m:t>−1</m:t>
                            </m:r>
                          </m:sup>
                          <m:e>
                            <m:r>
                              <a:rPr lang="zh-CN" altLang="en-US" sz="1400" i="1">
                                <a:latin typeface="Cambria Math" panose="02040503050406030204" pitchFamily="18" charset="0"/>
                              </a:rPr>
                              <m:t>𝑓</m:t>
                            </m:r>
                          </m:e>
                        </m:nary>
                        <m:d>
                          <m:dPr>
                            <m:begChr m:val="["/>
                            <m:endChr m:val="]"/>
                            <m:ctrlPr>
                              <a:rPr lang="zh-CN" altLang="en-US" sz="1400" i="1">
                                <a:solidFill>
                                  <a:srgbClr val="836967"/>
                                </a:solidFill>
                                <a:latin typeface="Cambria Math" panose="02040503050406030204" pitchFamily="18" charset="0"/>
                              </a:rPr>
                            </m:ctrlPr>
                          </m:dPr>
                          <m:e>
                            <m:r>
                              <a:rPr lang="zh-CN" altLang="en-US" sz="1400" i="0">
                                <a:latin typeface="Cambria Math" panose="02040503050406030204" pitchFamily="18" charset="0"/>
                              </a:rPr>
                              <m:t>2</m:t>
                            </m:r>
                            <m:r>
                              <a:rPr lang="zh-CN" altLang="en-US" sz="1400" i="1">
                                <a:latin typeface="Cambria Math" panose="02040503050406030204" pitchFamily="18" charset="0"/>
                              </a:rPr>
                              <m:t>𝑚</m:t>
                            </m:r>
                            <m:r>
                              <a:rPr lang="zh-CN" altLang="en-US" sz="1400" i="0">
                                <a:latin typeface="Cambria Math" panose="02040503050406030204" pitchFamily="18" charset="0"/>
                              </a:rPr>
                              <m:t>+1</m:t>
                            </m:r>
                          </m:e>
                        </m:d>
                        <m:sSubSup>
                          <m:sSubSupPr>
                            <m:ctrlPr>
                              <a:rPr lang="zh-CN" altLang="en-US" sz="1400" i="1">
                                <a:solidFill>
                                  <a:srgbClr val="836967"/>
                                </a:solidFill>
                                <a:latin typeface="Cambria Math" panose="02040503050406030204" pitchFamily="18" charset="0"/>
                              </a:rPr>
                            </m:ctrlPr>
                          </m:sSubSupPr>
                          <m:e>
                            <m:r>
                              <a:rPr lang="zh-CN" altLang="en-US" sz="1400" i="1">
                                <a:latin typeface="Cambria Math" panose="02040503050406030204" pitchFamily="18" charset="0"/>
                              </a:rPr>
                              <m:t>𝑊</m:t>
                            </m:r>
                          </m:e>
                          <m:sub>
                            <m:r>
                              <a:rPr lang="zh-CN" altLang="en-US" sz="1400" i="1">
                                <a:latin typeface="Cambria Math" panose="02040503050406030204" pitchFamily="18" charset="0"/>
                              </a:rPr>
                              <m:t>𝑁</m:t>
                            </m:r>
                          </m:sub>
                          <m:sup>
                            <m:d>
                              <m:dPr>
                                <m:ctrlPr>
                                  <a:rPr lang="zh-CN" altLang="en-US" sz="1400" i="1">
                                    <a:solidFill>
                                      <a:srgbClr val="836967"/>
                                    </a:solidFill>
                                    <a:latin typeface="Cambria Math" panose="02040503050406030204" pitchFamily="18" charset="0"/>
                                  </a:rPr>
                                </m:ctrlPr>
                              </m:dPr>
                              <m:e>
                                <m:r>
                                  <a:rPr lang="zh-CN" altLang="en-US" sz="1400" i="0">
                                    <a:latin typeface="Cambria Math" panose="02040503050406030204" pitchFamily="18" charset="0"/>
                                  </a:rPr>
                                  <m:t>2</m:t>
                                </m:r>
                                <m:r>
                                  <a:rPr lang="zh-CN" altLang="en-US" sz="1400" i="1">
                                    <a:latin typeface="Cambria Math" panose="02040503050406030204" pitchFamily="18" charset="0"/>
                                  </a:rPr>
                                  <m:t>𝑚</m:t>
                                </m:r>
                                <m:r>
                                  <a:rPr lang="zh-CN" altLang="en-US" sz="1400" i="0">
                                    <a:latin typeface="Cambria Math" panose="02040503050406030204" pitchFamily="18" charset="0"/>
                                  </a:rPr>
                                  <m:t>+1</m:t>
                                </m:r>
                              </m:e>
                            </m:d>
                            <m:r>
                              <a:rPr lang="zh-CN" altLang="en-US" sz="1400" i="1">
                                <a:latin typeface="Cambria Math" panose="02040503050406030204" pitchFamily="18" charset="0"/>
                              </a:rPr>
                              <m:t>𝑘</m:t>
                            </m:r>
                          </m:sup>
                        </m:sSubSup>
                      </m:oMath>
                    </m:oMathPara>
                  </a14:m>
                  <a:endParaRPr lang="zh-CN" altLang="en-US" sz="1400" dirty="0"/>
                </a:p>
              </p:txBody>
            </p:sp>
          </mc:Choice>
          <mc:Fallback xmlns="">
            <p:sp>
              <p:nvSpPr>
                <p:cNvPr id="14" name="文本框 13">
                  <a:extLst>
                    <a:ext uri="{FF2B5EF4-FFF2-40B4-BE49-F238E27FC236}">
                      <a16:creationId xmlns:a16="http://schemas.microsoft.com/office/drawing/2014/main" id="{066B83BB-D6C3-422E-8741-36E50C636A72}"/>
                    </a:ext>
                  </a:extLst>
                </p:cNvPr>
                <p:cNvSpPr txBox="1">
                  <a:spLocks noRot="1" noChangeAspect="1" noMove="1" noResize="1" noEditPoints="1" noAdjustHandles="1" noChangeArrowheads="1" noChangeShapeType="1" noTextEdit="1"/>
                </p:cNvSpPr>
                <p:nvPr/>
              </p:nvSpPr>
              <p:spPr>
                <a:xfrm>
                  <a:off x="6489536" y="1030399"/>
                  <a:ext cx="4321322" cy="808491"/>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65BC888B-D77C-4D33-9396-13CD27E3BAB0}"/>
                    </a:ext>
                  </a:extLst>
                </p:cNvPr>
                <p:cNvSpPr txBox="1"/>
                <p:nvPr/>
              </p:nvSpPr>
              <p:spPr>
                <a:xfrm>
                  <a:off x="6489533" y="1833773"/>
                  <a:ext cx="4321323" cy="80849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sz="1400" i="1" smtClean="0">
                            <a:latin typeface="Cambria Math" panose="02040503050406030204" pitchFamily="18" charset="0"/>
                          </a:rPr>
                          <m:t>𝑔</m:t>
                        </m:r>
                        <m:d>
                          <m:dPr>
                            <m:begChr m:val="["/>
                            <m:endChr m:val="]"/>
                            <m:ctrlPr>
                              <a:rPr lang="zh-CN" altLang="en-US" sz="1400" i="1">
                                <a:solidFill>
                                  <a:srgbClr val="836967"/>
                                </a:solidFill>
                                <a:latin typeface="Cambria Math" panose="02040503050406030204" pitchFamily="18" charset="0"/>
                              </a:rPr>
                            </m:ctrlPr>
                          </m:dPr>
                          <m:e>
                            <m:r>
                              <a:rPr lang="zh-CN" altLang="en-US" sz="1400" i="1">
                                <a:latin typeface="Cambria Math" panose="02040503050406030204" pitchFamily="18" charset="0"/>
                              </a:rPr>
                              <m:t>𝑘</m:t>
                            </m:r>
                          </m:e>
                        </m:d>
                        <m:r>
                          <a:rPr lang="zh-CN" altLang="en-US" sz="1400" i="0">
                            <a:latin typeface="Cambria Math" panose="02040503050406030204" pitchFamily="18" charset="0"/>
                          </a:rPr>
                          <m:t>=</m:t>
                        </m:r>
                        <m:nary>
                          <m:naryPr>
                            <m:chr m:val="∑"/>
                            <m:limLoc m:val="undOvr"/>
                            <m:ctrlPr>
                              <a:rPr lang="zh-CN" altLang="en-US" sz="1400" i="1">
                                <a:latin typeface="Cambria Math" panose="02040503050406030204" pitchFamily="18" charset="0"/>
                              </a:rPr>
                            </m:ctrlPr>
                          </m:naryPr>
                          <m:sub>
                            <m:r>
                              <a:rPr lang="zh-CN" altLang="en-US" sz="1400" i="1">
                                <a:latin typeface="Cambria Math" panose="02040503050406030204" pitchFamily="18" charset="0"/>
                              </a:rPr>
                              <m:t>𝑚</m:t>
                            </m:r>
                            <m:r>
                              <a:rPr lang="zh-CN" altLang="en-US" sz="1400" i="0">
                                <a:latin typeface="Cambria Math" panose="02040503050406030204" pitchFamily="18" charset="0"/>
                              </a:rPr>
                              <m:t>=0</m:t>
                            </m:r>
                          </m:sub>
                          <m:sup>
                            <m:f>
                              <m:fPr>
                                <m:ctrlPr>
                                  <a:rPr lang="zh-CN" altLang="en-US" sz="1400" i="1">
                                    <a:solidFill>
                                      <a:srgbClr val="836967"/>
                                    </a:solidFill>
                                    <a:latin typeface="Cambria Math" panose="02040503050406030204" pitchFamily="18" charset="0"/>
                                  </a:rPr>
                                </m:ctrlPr>
                              </m:fPr>
                              <m:num>
                                <m:r>
                                  <a:rPr lang="zh-CN" altLang="en-US" sz="1400" i="1">
                                    <a:latin typeface="Cambria Math" panose="02040503050406030204" pitchFamily="18" charset="0"/>
                                  </a:rPr>
                                  <m:t>𝑁</m:t>
                                </m:r>
                              </m:num>
                              <m:den>
                                <m:r>
                                  <a:rPr lang="zh-CN" altLang="en-US" sz="1400" i="0">
                                    <a:latin typeface="Cambria Math" panose="02040503050406030204" pitchFamily="18" charset="0"/>
                                  </a:rPr>
                                  <m:t>2</m:t>
                                </m:r>
                              </m:den>
                            </m:f>
                            <m:r>
                              <a:rPr lang="zh-CN" altLang="en-US" sz="1400" i="0">
                                <a:latin typeface="Cambria Math" panose="02040503050406030204" pitchFamily="18" charset="0"/>
                              </a:rPr>
                              <m:t>−1</m:t>
                            </m:r>
                          </m:sup>
                          <m:e>
                            <m:r>
                              <a:rPr lang="zh-CN" altLang="en-US" sz="1400" i="1">
                                <a:latin typeface="Cambria Math" panose="02040503050406030204" pitchFamily="18" charset="0"/>
                              </a:rPr>
                              <m:t>𝑓</m:t>
                            </m:r>
                            <m:d>
                              <m:dPr>
                                <m:begChr m:val="["/>
                                <m:endChr m:val="]"/>
                                <m:ctrlPr>
                                  <a:rPr lang="zh-CN" altLang="en-US" sz="1400" i="1">
                                    <a:solidFill>
                                      <a:srgbClr val="836967"/>
                                    </a:solidFill>
                                    <a:latin typeface="Cambria Math" panose="02040503050406030204" pitchFamily="18" charset="0"/>
                                  </a:rPr>
                                </m:ctrlPr>
                              </m:dPr>
                              <m:e>
                                <m:r>
                                  <a:rPr lang="zh-CN" altLang="en-US" sz="1400" i="0">
                                    <a:latin typeface="Cambria Math" panose="02040503050406030204" pitchFamily="18" charset="0"/>
                                  </a:rPr>
                                  <m:t>2</m:t>
                                </m:r>
                                <m:r>
                                  <a:rPr lang="zh-CN" altLang="en-US" sz="1400" i="1">
                                    <a:latin typeface="Cambria Math" panose="02040503050406030204" pitchFamily="18" charset="0"/>
                                  </a:rPr>
                                  <m:t>𝑚</m:t>
                                </m:r>
                              </m:e>
                            </m:d>
                            <m:sSubSup>
                              <m:sSubSupPr>
                                <m:ctrlPr>
                                  <a:rPr lang="zh-CN" altLang="en-US" sz="1400" i="1">
                                    <a:solidFill>
                                      <a:srgbClr val="836967"/>
                                    </a:solidFill>
                                    <a:latin typeface="Cambria Math" panose="02040503050406030204" pitchFamily="18" charset="0"/>
                                  </a:rPr>
                                </m:ctrlPr>
                              </m:sSubSupPr>
                              <m:e>
                                <m:r>
                                  <a:rPr lang="zh-CN" altLang="en-US" sz="1400" i="1">
                                    <a:latin typeface="Cambria Math" panose="02040503050406030204" pitchFamily="18" charset="0"/>
                                  </a:rPr>
                                  <m:t>𝑊</m:t>
                                </m:r>
                              </m:e>
                              <m:sub>
                                <m:r>
                                  <a:rPr lang="zh-CN" altLang="en-US" sz="1400" i="1">
                                    <a:latin typeface="Cambria Math" panose="02040503050406030204" pitchFamily="18" charset="0"/>
                                  </a:rPr>
                                  <m:t>𝑁</m:t>
                                </m:r>
                              </m:sub>
                              <m:sup>
                                <m:r>
                                  <a:rPr lang="zh-CN" altLang="en-US" sz="1400" i="0">
                                    <a:latin typeface="Cambria Math" panose="02040503050406030204" pitchFamily="18" charset="0"/>
                                  </a:rPr>
                                  <m:t>2</m:t>
                                </m:r>
                                <m:r>
                                  <a:rPr lang="zh-CN" altLang="en-US" sz="1400" i="1">
                                    <a:latin typeface="Cambria Math" panose="02040503050406030204" pitchFamily="18" charset="0"/>
                                  </a:rPr>
                                  <m:t>𝑚𝑘</m:t>
                                </m:r>
                              </m:sup>
                            </m:sSubSup>
                          </m:e>
                        </m:nary>
                        <m:r>
                          <a:rPr lang="zh-CN" altLang="en-US" sz="1400" i="0">
                            <a:latin typeface="Cambria Math" panose="02040503050406030204" pitchFamily="18" charset="0"/>
                          </a:rPr>
                          <m:t>+</m:t>
                        </m:r>
                        <m:sSubSup>
                          <m:sSubSupPr>
                            <m:ctrlPr>
                              <a:rPr lang="zh-CN" altLang="en-US" sz="1400" i="1">
                                <a:solidFill>
                                  <a:srgbClr val="836967"/>
                                </a:solidFill>
                                <a:latin typeface="Cambria Math" panose="02040503050406030204" pitchFamily="18" charset="0"/>
                              </a:rPr>
                            </m:ctrlPr>
                          </m:sSubSupPr>
                          <m:e>
                            <m:r>
                              <a:rPr lang="zh-CN" altLang="en-US" sz="1400" i="1">
                                <a:latin typeface="Cambria Math" panose="02040503050406030204" pitchFamily="18" charset="0"/>
                              </a:rPr>
                              <m:t>𝑊</m:t>
                            </m:r>
                          </m:e>
                          <m:sub>
                            <m:r>
                              <a:rPr lang="zh-CN" altLang="en-US" sz="1400" i="1">
                                <a:latin typeface="Cambria Math" panose="02040503050406030204" pitchFamily="18" charset="0"/>
                              </a:rPr>
                              <m:t>𝑁</m:t>
                            </m:r>
                          </m:sub>
                          <m:sup>
                            <m:r>
                              <a:rPr lang="zh-CN" altLang="en-US" sz="1400" i="1">
                                <a:latin typeface="Cambria Math" panose="02040503050406030204" pitchFamily="18" charset="0"/>
                              </a:rPr>
                              <m:t>𝑘</m:t>
                            </m:r>
                          </m:sup>
                        </m:sSubSup>
                        <m:nary>
                          <m:naryPr>
                            <m:chr m:val="∑"/>
                            <m:limLoc m:val="undOvr"/>
                            <m:ctrlPr>
                              <a:rPr lang="zh-CN" altLang="en-US" sz="1400" i="1">
                                <a:latin typeface="Cambria Math" panose="02040503050406030204" pitchFamily="18" charset="0"/>
                              </a:rPr>
                            </m:ctrlPr>
                          </m:naryPr>
                          <m:sub>
                            <m:r>
                              <a:rPr lang="zh-CN" altLang="en-US" sz="1400" i="1">
                                <a:latin typeface="Cambria Math" panose="02040503050406030204" pitchFamily="18" charset="0"/>
                              </a:rPr>
                              <m:t>𝑚</m:t>
                            </m:r>
                            <m:r>
                              <a:rPr lang="zh-CN" altLang="en-US" sz="1400" i="0">
                                <a:latin typeface="Cambria Math" panose="02040503050406030204" pitchFamily="18" charset="0"/>
                              </a:rPr>
                              <m:t>=0</m:t>
                            </m:r>
                          </m:sub>
                          <m:sup>
                            <m:f>
                              <m:fPr>
                                <m:ctrlPr>
                                  <a:rPr lang="zh-CN" altLang="en-US" sz="1400" i="1">
                                    <a:solidFill>
                                      <a:srgbClr val="836967"/>
                                    </a:solidFill>
                                    <a:latin typeface="Cambria Math" panose="02040503050406030204" pitchFamily="18" charset="0"/>
                                  </a:rPr>
                                </m:ctrlPr>
                              </m:fPr>
                              <m:num>
                                <m:r>
                                  <a:rPr lang="zh-CN" altLang="en-US" sz="1400" i="1">
                                    <a:latin typeface="Cambria Math" panose="02040503050406030204" pitchFamily="18" charset="0"/>
                                  </a:rPr>
                                  <m:t>𝑁</m:t>
                                </m:r>
                              </m:num>
                              <m:den>
                                <m:r>
                                  <a:rPr lang="zh-CN" altLang="en-US" sz="1400" i="0">
                                    <a:latin typeface="Cambria Math" panose="02040503050406030204" pitchFamily="18" charset="0"/>
                                  </a:rPr>
                                  <m:t>2</m:t>
                                </m:r>
                              </m:den>
                            </m:f>
                            <m:r>
                              <a:rPr lang="zh-CN" altLang="en-US" sz="1400" i="0">
                                <a:latin typeface="Cambria Math" panose="02040503050406030204" pitchFamily="18" charset="0"/>
                              </a:rPr>
                              <m:t>−1</m:t>
                            </m:r>
                          </m:sup>
                          <m:e>
                            <m:r>
                              <a:rPr lang="zh-CN" altLang="en-US" sz="1400" i="1">
                                <a:latin typeface="Cambria Math" panose="02040503050406030204" pitchFamily="18" charset="0"/>
                              </a:rPr>
                              <m:t>𝑓</m:t>
                            </m:r>
                          </m:e>
                        </m:nary>
                        <m:d>
                          <m:dPr>
                            <m:begChr m:val="["/>
                            <m:endChr m:val="]"/>
                            <m:ctrlPr>
                              <a:rPr lang="zh-CN" altLang="en-US" sz="1400" i="1">
                                <a:solidFill>
                                  <a:srgbClr val="836967"/>
                                </a:solidFill>
                                <a:latin typeface="Cambria Math" panose="02040503050406030204" pitchFamily="18" charset="0"/>
                              </a:rPr>
                            </m:ctrlPr>
                          </m:dPr>
                          <m:e>
                            <m:r>
                              <a:rPr lang="zh-CN" altLang="en-US" sz="1400" i="0">
                                <a:latin typeface="Cambria Math" panose="02040503050406030204" pitchFamily="18" charset="0"/>
                              </a:rPr>
                              <m:t>2</m:t>
                            </m:r>
                            <m:r>
                              <a:rPr lang="zh-CN" altLang="en-US" sz="1400" i="1">
                                <a:latin typeface="Cambria Math" panose="02040503050406030204" pitchFamily="18" charset="0"/>
                              </a:rPr>
                              <m:t>𝑚</m:t>
                            </m:r>
                            <m:r>
                              <a:rPr lang="zh-CN" altLang="en-US" sz="1400" i="0">
                                <a:latin typeface="Cambria Math" panose="02040503050406030204" pitchFamily="18" charset="0"/>
                              </a:rPr>
                              <m:t>+1</m:t>
                            </m:r>
                          </m:e>
                        </m:d>
                        <m:sSubSup>
                          <m:sSubSupPr>
                            <m:ctrlPr>
                              <a:rPr lang="zh-CN" altLang="en-US" sz="1400" i="1">
                                <a:solidFill>
                                  <a:srgbClr val="836967"/>
                                </a:solidFill>
                                <a:latin typeface="Cambria Math" panose="02040503050406030204" pitchFamily="18" charset="0"/>
                              </a:rPr>
                            </m:ctrlPr>
                          </m:sSubSupPr>
                          <m:e>
                            <m:r>
                              <a:rPr lang="zh-CN" altLang="en-US" sz="1400" i="1">
                                <a:latin typeface="Cambria Math" panose="02040503050406030204" pitchFamily="18" charset="0"/>
                              </a:rPr>
                              <m:t>𝑊</m:t>
                            </m:r>
                          </m:e>
                          <m:sub>
                            <m:r>
                              <a:rPr lang="zh-CN" altLang="en-US" sz="1400" i="1">
                                <a:latin typeface="Cambria Math" panose="02040503050406030204" pitchFamily="18" charset="0"/>
                              </a:rPr>
                              <m:t>𝑁</m:t>
                            </m:r>
                          </m:sub>
                          <m:sup>
                            <m:r>
                              <a:rPr lang="zh-CN" altLang="en-US" sz="1400" i="0">
                                <a:latin typeface="Cambria Math" panose="02040503050406030204" pitchFamily="18" charset="0"/>
                              </a:rPr>
                              <m:t>2</m:t>
                            </m:r>
                            <m:r>
                              <a:rPr lang="zh-CN" altLang="en-US" sz="1400" i="1">
                                <a:latin typeface="Cambria Math" panose="02040503050406030204" pitchFamily="18" charset="0"/>
                              </a:rPr>
                              <m:t>𝑚𝑘</m:t>
                            </m:r>
                          </m:sup>
                        </m:sSubSup>
                      </m:oMath>
                    </m:oMathPara>
                  </a14:m>
                  <a:endParaRPr lang="zh-CN" altLang="en-US" sz="1400" dirty="0"/>
                </a:p>
              </p:txBody>
            </p:sp>
          </mc:Choice>
          <mc:Fallback xmlns="">
            <p:sp>
              <p:nvSpPr>
                <p:cNvPr id="15" name="文本框 14">
                  <a:extLst>
                    <a:ext uri="{FF2B5EF4-FFF2-40B4-BE49-F238E27FC236}">
                      <a16:creationId xmlns:a16="http://schemas.microsoft.com/office/drawing/2014/main" id="{65BC888B-D77C-4D33-9396-13CD27E3BAB0}"/>
                    </a:ext>
                  </a:extLst>
                </p:cNvPr>
                <p:cNvSpPr txBox="1">
                  <a:spLocks noRot="1" noChangeAspect="1" noMove="1" noResize="1" noEditPoints="1" noAdjustHandles="1" noChangeArrowheads="1" noChangeShapeType="1" noTextEdit="1"/>
                </p:cNvSpPr>
                <p:nvPr/>
              </p:nvSpPr>
              <p:spPr>
                <a:xfrm>
                  <a:off x="6489533" y="1833773"/>
                  <a:ext cx="4321323" cy="808491"/>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 name="文本框 31">
                  <a:extLst>
                    <a:ext uri="{FF2B5EF4-FFF2-40B4-BE49-F238E27FC236}">
                      <a16:creationId xmlns:a16="http://schemas.microsoft.com/office/drawing/2014/main" id="{1752D448-77B9-43B1-8061-0CA85A9B2B30}"/>
                    </a:ext>
                  </a:extLst>
                </p:cNvPr>
                <p:cNvSpPr txBox="1"/>
                <p:nvPr/>
              </p:nvSpPr>
              <p:spPr>
                <a:xfrm>
                  <a:off x="6489531" y="2637147"/>
                  <a:ext cx="3936339" cy="80849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sz="1400" i="1" smtClean="0">
                            <a:latin typeface="Cambria Math" panose="02040503050406030204" pitchFamily="18" charset="0"/>
                          </a:rPr>
                          <m:t>𝑔</m:t>
                        </m:r>
                        <m:d>
                          <m:dPr>
                            <m:begChr m:val="["/>
                            <m:endChr m:val="]"/>
                            <m:ctrlPr>
                              <a:rPr lang="zh-CN" altLang="en-US" sz="1400" i="1">
                                <a:solidFill>
                                  <a:srgbClr val="836967"/>
                                </a:solidFill>
                                <a:latin typeface="Cambria Math" panose="02040503050406030204" pitchFamily="18" charset="0"/>
                              </a:rPr>
                            </m:ctrlPr>
                          </m:dPr>
                          <m:e>
                            <m:r>
                              <a:rPr lang="zh-CN" altLang="en-US" sz="1400" i="1">
                                <a:latin typeface="Cambria Math" panose="02040503050406030204" pitchFamily="18" charset="0"/>
                              </a:rPr>
                              <m:t>𝑘</m:t>
                            </m:r>
                          </m:e>
                        </m:d>
                        <m:r>
                          <a:rPr lang="zh-CN" altLang="en-US" sz="1400" i="0">
                            <a:latin typeface="Cambria Math" panose="02040503050406030204" pitchFamily="18" charset="0"/>
                          </a:rPr>
                          <m:t>=</m:t>
                        </m:r>
                        <m:nary>
                          <m:naryPr>
                            <m:chr m:val="∑"/>
                            <m:limLoc m:val="undOvr"/>
                            <m:ctrlPr>
                              <a:rPr lang="zh-CN" altLang="en-US" sz="1400" i="1">
                                <a:latin typeface="Cambria Math" panose="02040503050406030204" pitchFamily="18" charset="0"/>
                              </a:rPr>
                            </m:ctrlPr>
                          </m:naryPr>
                          <m:sub>
                            <m:r>
                              <a:rPr lang="zh-CN" altLang="en-US" sz="1400" i="1">
                                <a:latin typeface="Cambria Math" panose="02040503050406030204" pitchFamily="18" charset="0"/>
                              </a:rPr>
                              <m:t>𝑚</m:t>
                            </m:r>
                            <m:r>
                              <a:rPr lang="zh-CN" altLang="en-US" sz="1400" i="0">
                                <a:latin typeface="Cambria Math" panose="02040503050406030204" pitchFamily="18" charset="0"/>
                              </a:rPr>
                              <m:t>=0</m:t>
                            </m:r>
                          </m:sub>
                          <m:sup>
                            <m:f>
                              <m:fPr>
                                <m:ctrlPr>
                                  <a:rPr lang="zh-CN" altLang="en-US" sz="1400" i="1">
                                    <a:solidFill>
                                      <a:srgbClr val="836967"/>
                                    </a:solidFill>
                                    <a:latin typeface="Cambria Math" panose="02040503050406030204" pitchFamily="18" charset="0"/>
                                  </a:rPr>
                                </m:ctrlPr>
                              </m:fPr>
                              <m:num>
                                <m:r>
                                  <a:rPr lang="zh-CN" altLang="en-US" sz="1400" i="1">
                                    <a:latin typeface="Cambria Math" panose="02040503050406030204" pitchFamily="18" charset="0"/>
                                  </a:rPr>
                                  <m:t>𝑁</m:t>
                                </m:r>
                              </m:num>
                              <m:den>
                                <m:r>
                                  <a:rPr lang="zh-CN" altLang="en-US" sz="1400" i="0">
                                    <a:latin typeface="Cambria Math" panose="02040503050406030204" pitchFamily="18" charset="0"/>
                                  </a:rPr>
                                  <m:t>2</m:t>
                                </m:r>
                              </m:den>
                            </m:f>
                            <m:r>
                              <a:rPr lang="zh-CN" altLang="en-US" sz="1400" i="0">
                                <a:latin typeface="Cambria Math" panose="02040503050406030204" pitchFamily="18" charset="0"/>
                              </a:rPr>
                              <m:t>−1</m:t>
                            </m:r>
                          </m:sup>
                          <m:e>
                            <m:sSub>
                              <m:sSubPr>
                                <m:ctrlPr>
                                  <a:rPr lang="zh-CN" altLang="en-US" sz="1400" i="1">
                                    <a:solidFill>
                                      <a:srgbClr val="836967"/>
                                    </a:solidFill>
                                    <a:latin typeface="Cambria Math" panose="02040503050406030204" pitchFamily="18" charset="0"/>
                                  </a:rPr>
                                </m:ctrlPr>
                              </m:sSubPr>
                              <m:e>
                                <m:r>
                                  <a:rPr lang="zh-CN" altLang="en-US" sz="1400" i="1">
                                    <a:latin typeface="Cambria Math" panose="02040503050406030204" pitchFamily="18" charset="0"/>
                                  </a:rPr>
                                  <m:t>𝑓</m:t>
                                </m:r>
                              </m:e>
                              <m:sub>
                                <m:r>
                                  <a:rPr lang="zh-CN" altLang="en-US" sz="1400" i="0">
                                    <a:latin typeface="Cambria Math" panose="02040503050406030204" pitchFamily="18" charset="0"/>
                                  </a:rPr>
                                  <m:t>1</m:t>
                                </m:r>
                              </m:sub>
                            </m:sSub>
                            <m:d>
                              <m:dPr>
                                <m:begChr m:val="["/>
                                <m:endChr m:val="]"/>
                                <m:ctrlPr>
                                  <a:rPr lang="zh-CN" altLang="en-US" sz="1400" i="1">
                                    <a:solidFill>
                                      <a:srgbClr val="836967"/>
                                    </a:solidFill>
                                    <a:latin typeface="Cambria Math" panose="02040503050406030204" pitchFamily="18" charset="0"/>
                                  </a:rPr>
                                </m:ctrlPr>
                              </m:dPr>
                              <m:e>
                                <m:r>
                                  <a:rPr lang="zh-CN" altLang="en-US" sz="1400" i="1">
                                    <a:latin typeface="Cambria Math" panose="02040503050406030204" pitchFamily="18" charset="0"/>
                                  </a:rPr>
                                  <m:t>𝑚</m:t>
                                </m:r>
                              </m:e>
                            </m:d>
                          </m:e>
                        </m:nary>
                        <m:sSubSup>
                          <m:sSubSupPr>
                            <m:ctrlPr>
                              <a:rPr lang="zh-CN" altLang="en-US" sz="1400" i="1">
                                <a:solidFill>
                                  <a:srgbClr val="836967"/>
                                </a:solidFill>
                                <a:latin typeface="Cambria Math" panose="02040503050406030204" pitchFamily="18" charset="0"/>
                              </a:rPr>
                            </m:ctrlPr>
                          </m:sSubSupPr>
                          <m:e>
                            <m:r>
                              <a:rPr lang="zh-CN" altLang="en-US" sz="1400" i="1">
                                <a:latin typeface="Cambria Math" panose="02040503050406030204" pitchFamily="18" charset="0"/>
                              </a:rPr>
                              <m:t>𝑊</m:t>
                            </m:r>
                          </m:e>
                          <m:sub>
                            <m:f>
                              <m:fPr>
                                <m:ctrlPr>
                                  <a:rPr lang="zh-CN" altLang="en-US" sz="1400" i="1">
                                    <a:solidFill>
                                      <a:srgbClr val="836967"/>
                                    </a:solidFill>
                                    <a:latin typeface="Cambria Math" panose="02040503050406030204" pitchFamily="18" charset="0"/>
                                  </a:rPr>
                                </m:ctrlPr>
                              </m:fPr>
                              <m:num>
                                <m:r>
                                  <a:rPr lang="zh-CN" altLang="en-US" sz="1400" i="1">
                                    <a:latin typeface="Cambria Math" panose="02040503050406030204" pitchFamily="18" charset="0"/>
                                  </a:rPr>
                                  <m:t>𝑁</m:t>
                                </m:r>
                              </m:num>
                              <m:den>
                                <m:r>
                                  <a:rPr lang="zh-CN" altLang="en-US" sz="1400" i="0">
                                    <a:latin typeface="Cambria Math" panose="02040503050406030204" pitchFamily="18" charset="0"/>
                                  </a:rPr>
                                  <m:t>2</m:t>
                                </m:r>
                              </m:den>
                            </m:f>
                          </m:sub>
                          <m:sup>
                            <m:r>
                              <a:rPr lang="zh-CN" altLang="en-US" sz="1400" i="1">
                                <a:latin typeface="Cambria Math" panose="02040503050406030204" pitchFamily="18" charset="0"/>
                              </a:rPr>
                              <m:t>𝑚𝑘</m:t>
                            </m:r>
                          </m:sup>
                        </m:sSubSup>
                        <m:r>
                          <a:rPr lang="zh-CN" altLang="en-US" sz="1400" i="0">
                            <a:latin typeface="Cambria Math" panose="02040503050406030204" pitchFamily="18" charset="0"/>
                          </a:rPr>
                          <m:t>+</m:t>
                        </m:r>
                        <m:sSubSup>
                          <m:sSubSupPr>
                            <m:ctrlPr>
                              <a:rPr lang="zh-CN" altLang="en-US" sz="1400" i="1">
                                <a:solidFill>
                                  <a:srgbClr val="836967"/>
                                </a:solidFill>
                                <a:latin typeface="Cambria Math" panose="02040503050406030204" pitchFamily="18" charset="0"/>
                              </a:rPr>
                            </m:ctrlPr>
                          </m:sSubSupPr>
                          <m:e>
                            <m:r>
                              <a:rPr lang="zh-CN" altLang="en-US" sz="1400" i="1">
                                <a:latin typeface="Cambria Math" panose="02040503050406030204" pitchFamily="18" charset="0"/>
                              </a:rPr>
                              <m:t>𝑊</m:t>
                            </m:r>
                          </m:e>
                          <m:sub>
                            <m:r>
                              <a:rPr lang="zh-CN" altLang="en-US" sz="1400" i="1">
                                <a:latin typeface="Cambria Math" panose="02040503050406030204" pitchFamily="18" charset="0"/>
                              </a:rPr>
                              <m:t>𝑁</m:t>
                            </m:r>
                          </m:sub>
                          <m:sup>
                            <m:r>
                              <a:rPr lang="zh-CN" altLang="en-US" sz="1400" i="1">
                                <a:latin typeface="Cambria Math" panose="02040503050406030204" pitchFamily="18" charset="0"/>
                              </a:rPr>
                              <m:t>𝑘</m:t>
                            </m:r>
                          </m:sup>
                        </m:sSubSup>
                        <m:nary>
                          <m:naryPr>
                            <m:chr m:val="∑"/>
                            <m:limLoc m:val="undOvr"/>
                            <m:ctrlPr>
                              <a:rPr lang="zh-CN" altLang="en-US" sz="1400" i="1">
                                <a:latin typeface="Cambria Math" panose="02040503050406030204" pitchFamily="18" charset="0"/>
                              </a:rPr>
                            </m:ctrlPr>
                          </m:naryPr>
                          <m:sub>
                            <m:r>
                              <a:rPr lang="zh-CN" altLang="en-US" sz="1400" i="1">
                                <a:latin typeface="Cambria Math" panose="02040503050406030204" pitchFamily="18" charset="0"/>
                              </a:rPr>
                              <m:t>𝑚</m:t>
                            </m:r>
                            <m:r>
                              <a:rPr lang="zh-CN" altLang="en-US" sz="1400" i="0">
                                <a:latin typeface="Cambria Math" panose="02040503050406030204" pitchFamily="18" charset="0"/>
                              </a:rPr>
                              <m:t>=0</m:t>
                            </m:r>
                          </m:sub>
                          <m:sup>
                            <m:f>
                              <m:fPr>
                                <m:ctrlPr>
                                  <a:rPr lang="zh-CN" altLang="en-US" sz="1400" i="1">
                                    <a:solidFill>
                                      <a:srgbClr val="836967"/>
                                    </a:solidFill>
                                    <a:latin typeface="Cambria Math" panose="02040503050406030204" pitchFamily="18" charset="0"/>
                                  </a:rPr>
                                </m:ctrlPr>
                              </m:fPr>
                              <m:num>
                                <m:r>
                                  <a:rPr lang="zh-CN" altLang="en-US" sz="1400" i="1">
                                    <a:latin typeface="Cambria Math" panose="02040503050406030204" pitchFamily="18" charset="0"/>
                                  </a:rPr>
                                  <m:t>𝑁</m:t>
                                </m:r>
                              </m:num>
                              <m:den>
                                <m:r>
                                  <a:rPr lang="zh-CN" altLang="en-US" sz="1400" i="0">
                                    <a:latin typeface="Cambria Math" panose="02040503050406030204" pitchFamily="18" charset="0"/>
                                  </a:rPr>
                                  <m:t>2</m:t>
                                </m:r>
                              </m:den>
                            </m:f>
                            <m:r>
                              <a:rPr lang="zh-CN" altLang="en-US" sz="1400" i="0">
                                <a:latin typeface="Cambria Math" panose="02040503050406030204" pitchFamily="18" charset="0"/>
                              </a:rPr>
                              <m:t>−1</m:t>
                            </m:r>
                          </m:sup>
                          <m:e>
                            <m:sSub>
                              <m:sSubPr>
                                <m:ctrlPr>
                                  <a:rPr lang="zh-CN" altLang="en-US" sz="1400" i="1">
                                    <a:solidFill>
                                      <a:srgbClr val="836967"/>
                                    </a:solidFill>
                                    <a:latin typeface="Cambria Math" panose="02040503050406030204" pitchFamily="18" charset="0"/>
                                  </a:rPr>
                                </m:ctrlPr>
                              </m:sSubPr>
                              <m:e>
                                <m:r>
                                  <a:rPr lang="zh-CN" altLang="en-US" sz="1400" i="1">
                                    <a:latin typeface="Cambria Math" panose="02040503050406030204" pitchFamily="18" charset="0"/>
                                  </a:rPr>
                                  <m:t>𝑓</m:t>
                                </m:r>
                              </m:e>
                              <m:sub>
                                <m:r>
                                  <a:rPr lang="zh-CN" altLang="en-US" sz="1400" i="0">
                                    <a:latin typeface="Cambria Math" panose="02040503050406030204" pitchFamily="18" charset="0"/>
                                  </a:rPr>
                                  <m:t>2</m:t>
                                </m:r>
                              </m:sub>
                            </m:sSub>
                          </m:e>
                        </m:nary>
                        <m:d>
                          <m:dPr>
                            <m:begChr m:val="["/>
                            <m:endChr m:val="]"/>
                            <m:ctrlPr>
                              <a:rPr lang="zh-CN" altLang="en-US" sz="1400" i="1">
                                <a:solidFill>
                                  <a:srgbClr val="836967"/>
                                </a:solidFill>
                                <a:latin typeface="Cambria Math" panose="02040503050406030204" pitchFamily="18" charset="0"/>
                              </a:rPr>
                            </m:ctrlPr>
                          </m:dPr>
                          <m:e>
                            <m:r>
                              <a:rPr lang="zh-CN" altLang="en-US" sz="1400" i="1">
                                <a:latin typeface="Cambria Math" panose="02040503050406030204" pitchFamily="18" charset="0"/>
                              </a:rPr>
                              <m:t>𝑚</m:t>
                            </m:r>
                          </m:e>
                        </m:d>
                        <m:sSubSup>
                          <m:sSubSupPr>
                            <m:ctrlPr>
                              <a:rPr lang="zh-CN" altLang="en-US" sz="1400" i="1">
                                <a:solidFill>
                                  <a:srgbClr val="836967"/>
                                </a:solidFill>
                                <a:latin typeface="Cambria Math" panose="02040503050406030204" pitchFamily="18" charset="0"/>
                              </a:rPr>
                            </m:ctrlPr>
                          </m:sSubSupPr>
                          <m:e>
                            <m:r>
                              <a:rPr lang="zh-CN" altLang="en-US" sz="1400" i="1">
                                <a:latin typeface="Cambria Math" panose="02040503050406030204" pitchFamily="18" charset="0"/>
                              </a:rPr>
                              <m:t>𝑊</m:t>
                            </m:r>
                          </m:e>
                          <m:sub>
                            <m:f>
                              <m:fPr>
                                <m:ctrlPr>
                                  <a:rPr lang="zh-CN" altLang="en-US" sz="1400" i="1">
                                    <a:solidFill>
                                      <a:srgbClr val="836967"/>
                                    </a:solidFill>
                                    <a:latin typeface="Cambria Math" panose="02040503050406030204" pitchFamily="18" charset="0"/>
                                  </a:rPr>
                                </m:ctrlPr>
                              </m:fPr>
                              <m:num>
                                <m:r>
                                  <a:rPr lang="zh-CN" altLang="en-US" sz="1400" i="1">
                                    <a:latin typeface="Cambria Math" panose="02040503050406030204" pitchFamily="18" charset="0"/>
                                  </a:rPr>
                                  <m:t>𝑁</m:t>
                                </m:r>
                              </m:num>
                              <m:den>
                                <m:r>
                                  <a:rPr lang="zh-CN" altLang="en-US" sz="1400" i="0">
                                    <a:latin typeface="Cambria Math" panose="02040503050406030204" pitchFamily="18" charset="0"/>
                                  </a:rPr>
                                  <m:t>2</m:t>
                                </m:r>
                              </m:den>
                            </m:f>
                          </m:sub>
                          <m:sup>
                            <m:r>
                              <a:rPr lang="zh-CN" altLang="en-US" sz="1400" i="1">
                                <a:latin typeface="Cambria Math" panose="02040503050406030204" pitchFamily="18" charset="0"/>
                              </a:rPr>
                              <m:t>𝑚𝑘</m:t>
                            </m:r>
                          </m:sup>
                        </m:sSubSup>
                      </m:oMath>
                    </m:oMathPara>
                  </a14:m>
                  <a:endParaRPr lang="zh-CN" altLang="en-US" sz="1400" dirty="0"/>
                </a:p>
              </p:txBody>
            </p:sp>
          </mc:Choice>
          <mc:Fallback xmlns="">
            <p:sp>
              <p:nvSpPr>
                <p:cNvPr id="32" name="文本框 31">
                  <a:extLst>
                    <a:ext uri="{FF2B5EF4-FFF2-40B4-BE49-F238E27FC236}">
                      <a16:creationId xmlns:a16="http://schemas.microsoft.com/office/drawing/2014/main" id="{1752D448-77B9-43B1-8061-0CA85A9B2B30}"/>
                    </a:ext>
                  </a:extLst>
                </p:cNvPr>
                <p:cNvSpPr txBox="1">
                  <a:spLocks noRot="1" noChangeAspect="1" noMove="1" noResize="1" noEditPoints="1" noAdjustHandles="1" noChangeArrowheads="1" noChangeShapeType="1" noTextEdit="1"/>
                </p:cNvSpPr>
                <p:nvPr/>
              </p:nvSpPr>
              <p:spPr>
                <a:xfrm>
                  <a:off x="6489531" y="2637147"/>
                  <a:ext cx="3936339" cy="808491"/>
                </a:xfrm>
                <a:prstGeom prst="rect">
                  <a:avLst/>
                </a:prstGeom>
                <a:blipFill>
                  <a:blip r:embed="rId11"/>
                  <a:stretch>
                    <a:fillRect/>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1084805089"/>
      </p:ext>
    </p:extLst>
  </p:cSld>
  <p:clrMapOvr>
    <a:masterClrMapping/>
  </p:clrMapOvr>
  <p:transition spd="slow" advClick="0">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3"/>
          </p:nvPr>
        </p:nvSpPr>
        <p:spPr>
          <a:xfrm>
            <a:off x="771539" y="344160"/>
            <a:ext cx="5951537" cy="686239"/>
          </a:xfrm>
        </p:spPr>
        <p:txBody>
          <a:bodyPr>
            <a:normAutofit/>
          </a:bodyPr>
          <a:lstStyle/>
          <a:p>
            <a:pPr algn="l">
              <a:buClrTx/>
              <a:buSzTx/>
            </a:pPr>
            <a:r>
              <a:rPr lang="en-US" sz="2800" dirty="0">
                <a:solidFill>
                  <a:srgbClr val="202020"/>
                </a:solidFill>
                <a:latin typeface="微软雅黑" panose="020B0503020204020204" pitchFamily="34" charset="-122"/>
                <a:ea typeface="微软雅黑" panose="020B0503020204020204" pitchFamily="34" charset="-122"/>
                <a:sym typeface="+mn-ea"/>
              </a:rPr>
              <a:t>2.11.4 </a:t>
            </a:r>
            <a:r>
              <a:rPr lang="zh-CN" altLang="en-US" sz="2800" dirty="0">
                <a:solidFill>
                  <a:srgbClr val="202020"/>
                </a:solidFill>
                <a:latin typeface="微软雅黑" panose="020B0503020204020204" pitchFamily="34" charset="-122"/>
                <a:ea typeface="微软雅黑" panose="020B0503020204020204" pitchFamily="34" charset="-122"/>
                <a:sym typeface="+mn-ea"/>
              </a:rPr>
              <a:t>基</a:t>
            </a:r>
            <a:r>
              <a:rPr lang="en-US" altLang="zh-CN" sz="2800" dirty="0">
                <a:solidFill>
                  <a:srgbClr val="202020"/>
                </a:solidFill>
                <a:latin typeface="微软雅黑" panose="020B0503020204020204" pitchFamily="34" charset="-122"/>
                <a:ea typeface="微软雅黑" panose="020B0503020204020204" pitchFamily="34" charset="-122"/>
                <a:sym typeface="+mn-ea"/>
              </a:rPr>
              <a:t>-2</a:t>
            </a:r>
            <a:r>
              <a:rPr lang="en-US" sz="2800" dirty="0">
                <a:solidFill>
                  <a:srgbClr val="202020"/>
                </a:solidFill>
                <a:latin typeface="微软雅黑" panose="020B0503020204020204" pitchFamily="34" charset="-122"/>
                <a:ea typeface="微软雅黑" panose="020B0503020204020204" pitchFamily="34" charset="-122"/>
                <a:sym typeface="+mn-ea"/>
              </a:rPr>
              <a:t>快速傅立叶变换</a:t>
            </a:r>
            <a:endParaRPr lang="en-US" sz="2800" dirty="0">
              <a:solidFill>
                <a:srgbClr val="202020"/>
              </a:solidFill>
              <a:latin typeface="微软雅黑" panose="020B0503020204020204" pitchFamily="34" charset="-122"/>
              <a:ea typeface="微软雅黑" panose="020B0503020204020204" pitchFamily="34" charset="-122"/>
            </a:endParaRPr>
          </a:p>
        </p:txBody>
      </p:sp>
      <p:pic>
        <p:nvPicPr>
          <p:cNvPr id="116" name="图片 11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649269" y="3945305"/>
            <a:ext cx="4836498" cy="2115548"/>
          </a:xfrm>
          <a:prstGeom prst="rect">
            <a:avLst/>
          </a:prstGeom>
          <a:noFill/>
          <a:ln>
            <a:solidFill>
              <a:schemeClr val="bg1">
                <a:lumMod val="65000"/>
              </a:schemeClr>
            </a:solidFill>
          </a:ln>
        </p:spPr>
      </p:pic>
      <p:sp>
        <p:nvSpPr>
          <p:cNvPr id="117" name="文本框 116"/>
          <p:cNvSpPr txBox="1"/>
          <p:nvPr/>
        </p:nvSpPr>
        <p:spPr>
          <a:xfrm>
            <a:off x="365359" y="6176655"/>
            <a:ext cx="5080000" cy="337185"/>
          </a:xfrm>
          <a:prstGeom prst="rect">
            <a:avLst/>
          </a:prstGeom>
          <a:noFill/>
          <a:ln w="9525">
            <a:noFill/>
          </a:ln>
        </p:spPr>
        <p:txBody>
          <a:bodyPr>
            <a:spAutoFit/>
          </a:bodyPr>
          <a:lstStyle/>
          <a:p>
            <a:pPr indent="0" algn="ctr"/>
            <a:r>
              <a:rPr lang="zh-CN" sz="1600" b="0" dirty="0">
                <a:ea typeface="微软雅黑" panose="020B0503020204020204" pitchFamily="34" charset="-122"/>
              </a:rPr>
              <a:t>图:  8个采样点的FFT算法框图</a:t>
            </a:r>
            <a:endParaRPr lang="zh-CN" sz="1600" dirty="0">
              <a:ea typeface="微软雅黑" panose="020B0503020204020204" pitchFamily="34" charset="-122"/>
            </a:endParaRPr>
          </a:p>
        </p:txBody>
      </p:sp>
      <p:sp>
        <p:nvSpPr>
          <p:cNvPr id="2" name="文本框 1">
            <a:extLst>
              <a:ext uri="{FF2B5EF4-FFF2-40B4-BE49-F238E27FC236}">
                <a16:creationId xmlns:a16="http://schemas.microsoft.com/office/drawing/2014/main" id="{CEB56BFD-41D4-4088-9C81-22B9D10877A8}"/>
              </a:ext>
            </a:extLst>
          </p:cNvPr>
          <p:cNvSpPr txBox="1"/>
          <p:nvPr/>
        </p:nvSpPr>
        <p:spPr>
          <a:xfrm>
            <a:off x="649269" y="1409711"/>
            <a:ext cx="4512180" cy="2308324"/>
          </a:xfrm>
          <a:prstGeom prst="rect">
            <a:avLst/>
          </a:prstGeom>
          <a:noFill/>
        </p:spPr>
        <p:txBody>
          <a:bodyPr wrap="square" rtlCol="0">
            <a:spAutoFit/>
          </a:bodyPr>
          <a:lstStyle/>
          <a:p>
            <a:r>
              <a:rPr lang="en-US" altLang="zh-CN" sz="1800" dirty="0">
                <a:effectLst/>
                <a:latin typeface="宋体" panose="02010600030101010101" pitchFamily="2" charset="-122"/>
                <a:ea typeface="宋体" panose="02010600030101010101" pitchFamily="2" charset="-122"/>
                <a:cs typeface="宋体" panose="02010600030101010101" pitchFamily="2" charset="-122"/>
              </a:rPr>
              <a:t>    </a:t>
            </a:r>
            <a:r>
              <a:rPr lang="zh-CN" altLang="zh-CN" sz="1800" dirty="0">
                <a:effectLst/>
                <a:latin typeface="宋体" panose="02010600030101010101" pitchFamily="2" charset="-122"/>
                <a:ea typeface="宋体" panose="02010600030101010101" pitchFamily="2" charset="-122"/>
                <a:cs typeface="宋体" panose="02010600030101010101" pitchFamily="2" charset="-122"/>
              </a:rPr>
              <a:t>其实看到这里，我们已经发现端倪了。我们将一个完整的序列拆成了两个序列，然后分别对两个序列做傅立叶变换，因为对称性和周期性，发现其中可以简化计算。根据这个核心思想，我是不是能继续拆分呢？答案，是的！这就是蝶形图的由来。拆分的方法很多，我们这里只探讨常见的“</a:t>
            </a:r>
            <a:r>
              <a:rPr lang="en-US" altLang="zh-CN" sz="1800" dirty="0">
                <a:effectLst/>
                <a:latin typeface="宋体" panose="02010600030101010101" pitchFamily="2" charset="-122"/>
                <a:ea typeface="宋体" panose="02010600030101010101" pitchFamily="2" charset="-122"/>
                <a:cs typeface="宋体" panose="02010600030101010101" pitchFamily="2" charset="-122"/>
              </a:rPr>
              <a:t>Radix-2 FFT</a:t>
            </a:r>
            <a:r>
              <a:rPr lang="zh-CN" altLang="zh-CN" sz="1800" dirty="0">
                <a:effectLst/>
                <a:latin typeface="宋体" panose="02010600030101010101" pitchFamily="2" charset="-122"/>
                <a:ea typeface="宋体" panose="02010600030101010101" pitchFamily="2" charset="-122"/>
                <a:cs typeface="宋体" panose="02010600030101010101" pitchFamily="2" charset="-122"/>
              </a:rPr>
              <a:t>”算法。</a:t>
            </a:r>
          </a:p>
        </p:txBody>
      </p:sp>
      <p:pic>
        <p:nvPicPr>
          <p:cNvPr id="6" name="图片 5">
            <a:extLst>
              <a:ext uri="{FF2B5EF4-FFF2-40B4-BE49-F238E27FC236}">
                <a16:creationId xmlns:a16="http://schemas.microsoft.com/office/drawing/2014/main" id="{02F0D6C5-BDBC-414E-874C-61637A943409}"/>
              </a:ext>
            </a:extLst>
          </p:cNvPr>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862415" y="1291419"/>
            <a:ext cx="5278716" cy="4451354"/>
          </a:xfrm>
          <a:prstGeom prst="rect">
            <a:avLst/>
          </a:prstGeom>
          <a:noFill/>
          <a:ln>
            <a:noFill/>
          </a:ln>
        </p:spPr>
      </p:pic>
      <p:sp>
        <p:nvSpPr>
          <p:cNvPr id="3" name="文本框 2">
            <a:extLst>
              <a:ext uri="{FF2B5EF4-FFF2-40B4-BE49-F238E27FC236}">
                <a16:creationId xmlns:a16="http://schemas.microsoft.com/office/drawing/2014/main" id="{F994EC04-D3C3-405F-8CCA-7581F06437E1}"/>
              </a:ext>
            </a:extLst>
          </p:cNvPr>
          <p:cNvSpPr txBox="1"/>
          <p:nvPr/>
        </p:nvSpPr>
        <p:spPr>
          <a:xfrm>
            <a:off x="6061131" y="5839470"/>
            <a:ext cx="5080000" cy="337185"/>
          </a:xfrm>
          <a:prstGeom prst="rect">
            <a:avLst/>
          </a:prstGeom>
          <a:noFill/>
          <a:ln w="9525">
            <a:noFill/>
          </a:ln>
        </p:spPr>
        <p:txBody>
          <a:bodyPr>
            <a:spAutoFit/>
          </a:bodyPr>
          <a:lstStyle/>
          <a:p>
            <a:pPr indent="0" algn="ctr"/>
            <a:r>
              <a:rPr lang="zh-CN" sz="1600" b="0" dirty="0">
                <a:ea typeface="微软雅黑" panose="020B0503020204020204" pitchFamily="34" charset="-122"/>
              </a:rPr>
              <a:t>图:  8个采样点的FFT</a:t>
            </a:r>
            <a:r>
              <a:rPr lang="zh-CN" altLang="en-US" sz="1600" b="0" dirty="0">
                <a:ea typeface="微软雅黑" panose="020B0503020204020204" pitchFamily="34" charset="-122"/>
              </a:rPr>
              <a:t>蝶形图</a:t>
            </a:r>
            <a:endParaRPr lang="zh-CN" sz="1600" dirty="0">
              <a:ea typeface="微软雅黑" panose="020B0503020204020204" pitchFamily="34" charset="-122"/>
            </a:endParaRPr>
          </a:p>
        </p:txBody>
      </p:sp>
    </p:spTree>
  </p:cSld>
  <p:clrMapOvr>
    <a:masterClrMapping/>
  </p:clrMapOvr>
  <p:transition spd="slow" advClick="0">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3"/>
          </p:nvPr>
        </p:nvSpPr>
        <p:spPr>
          <a:xfrm>
            <a:off x="771539" y="344160"/>
            <a:ext cx="5951537" cy="686239"/>
          </a:xfrm>
        </p:spPr>
        <p:txBody>
          <a:bodyPr>
            <a:normAutofit/>
          </a:bodyPr>
          <a:lstStyle/>
          <a:p>
            <a:pPr algn="l">
              <a:buClrTx/>
              <a:buSzTx/>
            </a:pPr>
            <a:r>
              <a:rPr lang="en-US" sz="2800" dirty="0">
                <a:solidFill>
                  <a:srgbClr val="202020"/>
                </a:solidFill>
                <a:latin typeface="微软雅黑" panose="020B0503020204020204" pitchFamily="34" charset="-122"/>
                <a:ea typeface="微软雅黑" panose="020B0503020204020204" pitchFamily="34" charset="-122"/>
                <a:sym typeface="+mn-ea"/>
              </a:rPr>
              <a:t>2.11.4 </a:t>
            </a:r>
            <a:r>
              <a:rPr lang="en-US" sz="2800" dirty="0" err="1">
                <a:solidFill>
                  <a:srgbClr val="202020"/>
                </a:solidFill>
                <a:latin typeface="微软雅黑" panose="020B0503020204020204" pitchFamily="34" charset="-122"/>
                <a:ea typeface="微软雅黑" panose="020B0503020204020204" pitchFamily="34" charset="-122"/>
                <a:sym typeface="+mn-ea"/>
              </a:rPr>
              <a:t>快速傅立叶变换</a:t>
            </a:r>
            <a:r>
              <a:rPr lang="zh-CN" altLang="en-US" sz="2800" dirty="0">
                <a:solidFill>
                  <a:srgbClr val="202020"/>
                </a:solidFill>
                <a:latin typeface="微软雅黑" panose="020B0503020204020204" pitchFamily="34" charset="-122"/>
                <a:ea typeface="微软雅黑" panose="020B0503020204020204" pitchFamily="34" charset="-122"/>
                <a:sym typeface="+mn-ea"/>
              </a:rPr>
              <a:t>蝶形图运算</a:t>
            </a:r>
            <a:endParaRPr lang="en-US" sz="2800" dirty="0">
              <a:solidFill>
                <a:srgbClr val="202020"/>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6EB03191-1492-403F-BC5D-27DF54CE3726}"/>
                  </a:ext>
                </a:extLst>
              </p:cNvPr>
              <p:cNvSpPr txBox="1"/>
              <p:nvPr/>
            </p:nvSpPr>
            <p:spPr>
              <a:xfrm>
                <a:off x="640934" y="1281869"/>
                <a:ext cx="6964823" cy="2062103"/>
              </a:xfrm>
              <a:prstGeom prst="rect">
                <a:avLst/>
              </a:prstGeom>
              <a:noFill/>
            </p:spPr>
            <p:txBody>
              <a:bodyPr wrap="square" rtlCol="0">
                <a:spAutoFit/>
              </a:bodyPr>
              <a:lstStyle/>
              <a:p>
                <a:pPr indent="266700"/>
                <a:r>
                  <a:rPr lang="zh-CN" altLang="zh-CN" sz="1600" dirty="0">
                    <a:effectLst/>
                    <a:latin typeface="宋体" panose="02010600030101010101" pitchFamily="2" charset="-122"/>
                    <a:ea typeface="宋体" panose="02010600030101010101" pitchFamily="2" charset="-122"/>
                    <a:cs typeface="宋体" panose="02010600030101010101" pitchFamily="2" charset="-122"/>
                  </a:rPr>
                  <a:t>上图是一个</a:t>
                </a:r>
                <a:r>
                  <a:rPr lang="en-US" altLang="zh-CN" sz="1600" dirty="0">
                    <a:effectLst/>
                    <a:latin typeface="宋体" panose="02010600030101010101" pitchFamily="2" charset="-122"/>
                    <a:ea typeface="宋体" panose="02010600030101010101" pitchFamily="2" charset="-122"/>
                    <a:cs typeface="宋体" panose="02010600030101010101" pitchFamily="2" charset="-122"/>
                  </a:rPr>
                  <a:t>8</a:t>
                </a:r>
                <a:r>
                  <a:rPr lang="zh-CN" altLang="zh-CN" sz="1600" dirty="0">
                    <a:effectLst/>
                    <a:latin typeface="宋体" panose="02010600030101010101" pitchFamily="2" charset="-122"/>
                    <a:ea typeface="宋体" panose="02010600030101010101" pitchFamily="2" charset="-122"/>
                    <a:cs typeface="宋体" panose="02010600030101010101" pitchFamily="2" charset="-122"/>
                  </a:rPr>
                  <a:t>个点的</a:t>
                </a:r>
                <a:r>
                  <a:rPr lang="en-US" altLang="zh-CN" sz="1600" dirty="0">
                    <a:effectLst/>
                    <a:latin typeface="宋体" panose="02010600030101010101" pitchFamily="2" charset="-122"/>
                    <a:ea typeface="宋体" panose="02010600030101010101" pitchFamily="2" charset="-122"/>
                    <a:cs typeface="宋体" panose="02010600030101010101" pitchFamily="2" charset="-122"/>
                  </a:rPr>
                  <a:t>FFT</a:t>
                </a:r>
                <a:r>
                  <a:rPr lang="zh-CN" altLang="zh-CN" sz="1600" dirty="0">
                    <a:effectLst/>
                    <a:latin typeface="宋体" panose="02010600030101010101" pitchFamily="2" charset="-122"/>
                    <a:ea typeface="宋体" panose="02010600030101010101" pitchFamily="2" charset="-122"/>
                    <a:cs typeface="宋体" panose="02010600030101010101" pitchFamily="2" charset="-122"/>
                  </a:rPr>
                  <a:t>蝶形图例子，我们仔细观察并总结一下。我们发现原始的数据排列被“打乱”了，其实也是有规律的，称之为变序。我们简单总结一下，首先我们需要像前面讲述的那样按照排列顺去去抽取奇数点和偶数点。然后，一分为二再次抽取，如此往复。一共做几次呢？是</a:t>
                </a:r>
                <a14:m>
                  <m:oMath xmlns:m="http://schemas.openxmlformats.org/officeDocument/2006/math">
                    <m:func>
                      <m:funcPr>
                        <m:ctrlPr>
                          <a:rPr lang="zh-CN" altLang="zh-CN" sz="1600" i="1">
                            <a:effectLst/>
                            <a:latin typeface="Cambria Math" panose="02040503050406030204" pitchFamily="18" charset="0"/>
                            <a:ea typeface="Cambria Math" panose="02040503050406030204" pitchFamily="18" charset="0"/>
                            <a:cs typeface="宋体" panose="02010600030101010101" pitchFamily="2" charset="-122"/>
                          </a:rPr>
                        </m:ctrlPr>
                      </m:funcPr>
                      <m:fName>
                        <m:sSub>
                          <m:sSubPr>
                            <m:ctrlPr>
                              <a:rPr lang="zh-CN" altLang="zh-CN" sz="1600" i="1">
                                <a:effectLst/>
                                <a:latin typeface="Cambria Math" panose="02040503050406030204" pitchFamily="18" charset="0"/>
                                <a:ea typeface="Cambria Math" panose="02040503050406030204" pitchFamily="18" charset="0"/>
                                <a:cs typeface="宋体" panose="02010600030101010101" pitchFamily="2" charset="-122"/>
                              </a:rPr>
                            </m:ctrlPr>
                          </m:sSubPr>
                          <m:e>
                            <m:r>
                              <m:rPr>
                                <m:sty m:val="p"/>
                              </m:rPr>
                              <a:rPr lang="en-US" altLang="zh-CN" sz="1600">
                                <a:effectLst/>
                                <a:latin typeface="Cambria Math" panose="02040503050406030204" pitchFamily="18" charset="0"/>
                                <a:ea typeface="宋体" panose="02010600030101010101" pitchFamily="2" charset="-122"/>
                                <a:cs typeface="宋体" panose="02010600030101010101" pitchFamily="2" charset="-122"/>
                              </a:rPr>
                              <m:t>log</m:t>
                            </m:r>
                          </m:e>
                          <m:sub>
                            <m:r>
                              <a:rPr lang="en-US" altLang="zh-CN" sz="1600" i="1">
                                <a:effectLst/>
                                <a:latin typeface="Cambria Math" panose="02040503050406030204" pitchFamily="18" charset="0"/>
                                <a:ea typeface="宋体" panose="02010600030101010101" pitchFamily="2" charset="-122"/>
                                <a:cs typeface="宋体" panose="02010600030101010101" pitchFamily="2" charset="-122"/>
                              </a:rPr>
                              <m:t>2</m:t>
                            </m:r>
                          </m:sub>
                        </m:sSub>
                      </m:fName>
                      <m:e>
                        <m:r>
                          <a:rPr lang="en-US" altLang="zh-CN" sz="1600" i="1">
                            <a:effectLst/>
                            <a:latin typeface="Cambria Math" panose="02040503050406030204" pitchFamily="18" charset="0"/>
                            <a:ea typeface="宋体" panose="02010600030101010101" pitchFamily="2" charset="-122"/>
                            <a:cs typeface="宋体" panose="02010600030101010101" pitchFamily="2" charset="-122"/>
                          </a:rPr>
                          <m:t>𝑁</m:t>
                        </m:r>
                      </m:e>
                    </m:func>
                    <m:r>
                      <a:rPr lang="zh-CN" altLang="en-US" sz="1600" i="1">
                        <a:effectLst/>
                        <a:latin typeface="Cambria Math" panose="02040503050406030204" pitchFamily="18" charset="0"/>
                        <a:ea typeface="微软雅黑" panose="020B0503020204020204" pitchFamily="34" charset="-122"/>
                        <a:cs typeface="微软雅黑" panose="020B0503020204020204" pitchFamily="34" charset="-122"/>
                      </a:rPr>
                      <m:t>−</m:t>
                    </m:r>
                    <m:r>
                      <a:rPr lang="en-US" altLang="zh-CN" sz="1600" i="1">
                        <a:effectLst/>
                        <a:latin typeface="Cambria Math" panose="02040503050406030204" pitchFamily="18" charset="0"/>
                        <a:ea typeface="宋体" panose="02010600030101010101" pitchFamily="2" charset="-122"/>
                        <a:cs typeface="宋体" panose="02010600030101010101" pitchFamily="2" charset="-122"/>
                      </a:rPr>
                      <m:t>1</m:t>
                    </m:r>
                  </m:oMath>
                </a14:m>
                <a:r>
                  <a:rPr lang="zh-CN" altLang="zh-CN" sz="1600" dirty="0">
                    <a:effectLst/>
                    <a:latin typeface="宋体" panose="02010600030101010101" pitchFamily="2" charset="-122"/>
                    <a:ea typeface="宋体" panose="02010600030101010101" pitchFamily="2" charset="-122"/>
                    <a:cs typeface="宋体" panose="02010600030101010101" pitchFamily="2" charset="-122"/>
                  </a:rPr>
                  <a:t>次，如果</a:t>
                </a:r>
                <a:r>
                  <a:rPr lang="en-US" altLang="zh-CN" sz="1600" dirty="0">
                    <a:effectLst/>
                    <a:latin typeface="宋体" panose="02010600030101010101" pitchFamily="2" charset="-122"/>
                    <a:ea typeface="宋体" panose="02010600030101010101" pitchFamily="2" charset="-122"/>
                    <a:cs typeface="宋体" panose="02010600030101010101" pitchFamily="2" charset="-122"/>
                  </a:rPr>
                  <a:t>N=8</a:t>
                </a:r>
                <a:r>
                  <a:rPr lang="zh-CN" altLang="zh-CN" sz="1600" dirty="0">
                    <a:effectLst/>
                    <a:latin typeface="宋体" panose="02010600030101010101" pitchFamily="2" charset="-122"/>
                    <a:ea typeface="宋体" panose="02010600030101010101" pitchFamily="2" charset="-122"/>
                    <a:cs typeface="宋体" panose="02010600030101010101" pitchFamily="2" charset="-122"/>
                  </a:rPr>
                  <a:t>，那么就是要做</a:t>
                </a:r>
                <a:r>
                  <a:rPr lang="en-US" altLang="zh-CN" sz="1600" dirty="0">
                    <a:effectLst/>
                    <a:latin typeface="宋体" panose="02010600030101010101" pitchFamily="2" charset="-122"/>
                    <a:ea typeface="宋体" panose="02010600030101010101" pitchFamily="2" charset="-122"/>
                    <a:cs typeface="宋体" panose="02010600030101010101" pitchFamily="2" charset="-122"/>
                  </a:rPr>
                  <a:t>2</a:t>
                </a:r>
                <a:r>
                  <a:rPr lang="zh-CN" altLang="zh-CN" sz="1600" dirty="0">
                    <a:effectLst/>
                    <a:latin typeface="宋体" panose="02010600030101010101" pitchFamily="2" charset="-122"/>
                    <a:ea typeface="宋体" panose="02010600030101010101" pitchFamily="2" charset="-122"/>
                    <a:cs typeface="宋体" panose="02010600030101010101" pitchFamily="2" charset="-122"/>
                  </a:rPr>
                  <a:t>次。我们来试一下。</a:t>
                </a:r>
                <a:endParaRPr lang="en-US" altLang="zh-CN" sz="1600" dirty="0">
                  <a:effectLst/>
                  <a:latin typeface="宋体" panose="02010600030101010101" pitchFamily="2" charset="-122"/>
                  <a:ea typeface="宋体" panose="02010600030101010101" pitchFamily="2" charset="-122"/>
                  <a:cs typeface="宋体" panose="02010600030101010101" pitchFamily="2" charset="-122"/>
                </a:endParaRPr>
              </a:p>
              <a:p>
                <a:pPr indent="266700"/>
                <a:r>
                  <a:rPr lang="zh-CN" altLang="zh-CN" sz="1600" dirty="0">
                    <a:latin typeface="宋体" panose="02010600030101010101" pitchFamily="2" charset="-122"/>
                    <a:ea typeface="宋体" panose="02010600030101010101" pitchFamily="2" charset="-122"/>
                  </a:rPr>
                  <a:t>变序搞定后，接下来就按照蝶形图的流程来做就好了。我们还是以上面</a:t>
                </a:r>
                <a:r>
                  <a:rPr lang="en-US" altLang="zh-CN" sz="1600" dirty="0">
                    <a:latin typeface="宋体" panose="02010600030101010101" pitchFamily="2" charset="-122"/>
                    <a:ea typeface="宋体" panose="02010600030101010101" pitchFamily="2" charset="-122"/>
                  </a:rPr>
                  <a:t>8</a:t>
                </a:r>
                <a:r>
                  <a:rPr lang="zh-CN" altLang="zh-CN" sz="1600" dirty="0">
                    <a:latin typeface="宋体" panose="02010600030101010101" pitchFamily="2" charset="-122"/>
                    <a:ea typeface="宋体" panose="02010600030101010101" pitchFamily="2" charset="-122"/>
                  </a:rPr>
                  <a:t>个点为例子，手工来算一下。请自己算一下，然后把周期性和对称性用上。最后自己和这张图表来核对一下</a:t>
                </a:r>
                <a:r>
                  <a:rPr lang="zh-CN" altLang="en-US" sz="1600" dirty="0">
                    <a:latin typeface="宋体" panose="02010600030101010101" pitchFamily="2" charset="-122"/>
                    <a:ea typeface="宋体" panose="02010600030101010101" pitchFamily="2" charset="-122"/>
                  </a:rPr>
                  <a:t>。</a:t>
                </a:r>
                <a:endParaRPr lang="zh-CN" altLang="zh-CN" sz="1600" dirty="0">
                  <a:latin typeface="宋体" panose="02010600030101010101" pitchFamily="2" charset="-122"/>
                  <a:ea typeface="宋体" panose="02010600030101010101" pitchFamily="2" charset="-122"/>
                </a:endParaRPr>
              </a:p>
            </p:txBody>
          </p:sp>
        </mc:Choice>
        <mc:Fallback xmlns="">
          <p:sp>
            <p:nvSpPr>
              <p:cNvPr id="2" name="文本框 1">
                <a:extLst>
                  <a:ext uri="{FF2B5EF4-FFF2-40B4-BE49-F238E27FC236}">
                    <a16:creationId xmlns:a16="http://schemas.microsoft.com/office/drawing/2014/main" id="{6EB03191-1492-403F-BC5D-27DF54CE3726}"/>
                  </a:ext>
                </a:extLst>
              </p:cNvPr>
              <p:cNvSpPr txBox="1">
                <a:spLocks noRot="1" noChangeAspect="1" noMove="1" noResize="1" noEditPoints="1" noAdjustHandles="1" noChangeArrowheads="1" noChangeShapeType="1" noTextEdit="1"/>
              </p:cNvSpPr>
              <p:nvPr/>
            </p:nvSpPr>
            <p:spPr>
              <a:xfrm>
                <a:off x="640934" y="1281869"/>
                <a:ext cx="6964823" cy="2062103"/>
              </a:xfrm>
              <a:prstGeom prst="rect">
                <a:avLst/>
              </a:prstGeom>
              <a:blipFill>
                <a:blip r:embed="rId3"/>
                <a:stretch>
                  <a:fillRect l="-437" t="-885" b="-2655"/>
                </a:stretch>
              </a:blipFill>
            </p:spPr>
            <p:txBody>
              <a:bodyPr/>
              <a:lstStyle/>
              <a:p>
                <a:r>
                  <a:rPr lang="zh-CN" altLang="en-US">
                    <a:noFill/>
                  </a:rPr>
                  <a:t> </a:t>
                </a:r>
              </a:p>
            </p:txBody>
          </p:sp>
        </mc:Fallback>
      </mc:AlternateContent>
      <p:pic>
        <p:nvPicPr>
          <p:cNvPr id="6" name="图片 5">
            <a:extLst>
              <a:ext uri="{FF2B5EF4-FFF2-40B4-BE49-F238E27FC236}">
                <a16:creationId xmlns:a16="http://schemas.microsoft.com/office/drawing/2014/main" id="{3B4D7E7F-060A-446A-9346-DC5775BB0C01}"/>
              </a:ext>
            </a:extLst>
          </p:cNvPr>
          <p:cNvPicPr/>
          <p:nvPr/>
        </p:nvPicPr>
        <p:blipFill>
          <a:blip r:embed="rId4">
            <a:clrChange>
              <a:clrFrom>
                <a:srgbClr val="FFFFFF"/>
              </a:clrFrom>
              <a:clrTo>
                <a:srgbClr val="FFFFFF">
                  <a:alpha val="0"/>
                </a:srgbClr>
              </a:clrTo>
            </a:clrChange>
          </a:blip>
          <a:stretch>
            <a:fillRect/>
          </a:stretch>
        </p:blipFill>
        <p:spPr>
          <a:xfrm>
            <a:off x="7721139" y="1132948"/>
            <a:ext cx="2936875" cy="2651760"/>
          </a:xfrm>
          <a:prstGeom prst="rect">
            <a:avLst/>
          </a:prstGeom>
        </p:spPr>
      </p:pic>
      <p:sp>
        <p:nvSpPr>
          <p:cNvPr id="3" name="文本框 2">
            <a:extLst>
              <a:ext uri="{FF2B5EF4-FFF2-40B4-BE49-F238E27FC236}">
                <a16:creationId xmlns:a16="http://schemas.microsoft.com/office/drawing/2014/main" id="{BCA3A122-3579-4997-B4FE-9D8E7935BDEB}"/>
              </a:ext>
            </a:extLst>
          </p:cNvPr>
          <p:cNvSpPr txBox="1"/>
          <p:nvPr/>
        </p:nvSpPr>
        <p:spPr>
          <a:xfrm>
            <a:off x="6663255" y="4036178"/>
            <a:ext cx="5080000" cy="337185"/>
          </a:xfrm>
          <a:prstGeom prst="rect">
            <a:avLst/>
          </a:prstGeom>
          <a:noFill/>
          <a:ln w="9525">
            <a:noFill/>
          </a:ln>
        </p:spPr>
        <p:txBody>
          <a:bodyPr wrap="square">
            <a:spAutoFit/>
          </a:bodyPr>
          <a:lstStyle/>
          <a:p>
            <a:pPr algn="ctr">
              <a:buClrTx/>
              <a:buSzTx/>
              <a:buFontTx/>
            </a:pPr>
            <a:r>
              <a:rPr lang="zh-CN" sz="1600" b="0" dirty="0">
                <a:ea typeface="微软雅黑" panose="020B0503020204020204" pitchFamily="34" charset="-122"/>
              </a:rPr>
              <a:t>图: 8个采样点的FFT变序示意图 </a:t>
            </a:r>
            <a:endParaRPr lang="zh-CN" sz="1600" dirty="0">
              <a:ea typeface="微软雅黑" panose="020B0503020204020204" pitchFamily="34" charset="-122"/>
            </a:endParaRPr>
          </a:p>
        </p:txBody>
      </p:sp>
      <p:pic>
        <p:nvPicPr>
          <p:cNvPr id="9" name="图片 8">
            <a:extLst>
              <a:ext uri="{FF2B5EF4-FFF2-40B4-BE49-F238E27FC236}">
                <a16:creationId xmlns:a16="http://schemas.microsoft.com/office/drawing/2014/main" id="{E568ED4C-ABB0-4A27-BC0F-73F9CF1567EE}"/>
              </a:ext>
            </a:extLst>
          </p:cNvPr>
          <p:cNvPicPr/>
          <p:nvPr/>
        </p:nvPicPr>
        <p:blipFill>
          <a:blip r:embed="rId5">
            <a:clrChange>
              <a:clrFrom>
                <a:srgbClr val="FFFFFF"/>
              </a:clrFrom>
              <a:clrTo>
                <a:srgbClr val="FFFFFF">
                  <a:alpha val="0"/>
                </a:srgbClr>
              </a:clrTo>
            </a:clrChange>
          </a:blip>
          <a:stretch>
            <a:fillRect/>
          </a:stretch>
        </p:blipFill>
        <p:spPr>
          <a:xfrm>
            <a:off x="771539" y="3343972"/>
            <a:ext cx="6737195" cy="2990069"/>
          </a:xfrm>
          <a:prstGeom prst="rect">
            <a:avLst/>
          </a:prstGeom>
        </p:spPr>
      </p:pic>
      <p:sp>
        <p:nvSpPr>
          <p:cNvPr id="4" name="文本框 3">
            <a:extLst>
              <a:ext uri="{FF2B5EF4-FFF2-40B4-BE49-F238E27FC236}">
                <a16:creationId xmlns:a16="http://schemas.microsoft.com/office/drawing/2014/main" id="{2581AE9A-0135-46C2-8DAC-7892214850A0}"/>
              </a:ext>
            </a:extLst>
          </p:cNvPr>
          <p:cNvSpPr txBox="1"/>
          <p:nvPr/>
        </p:nvSpPr>
        <p:spPr>
          <a:xfrm>
            <a:off x="2087245" y="6345247"/>
            <a:ext cx="3119120" cy="337185"/>
          </a:xfrm>
          <a:prstGeom prst="rect">
            <a:avLst/>
          </a:prstGeom>
          <a:noFill/>
          <a:ln w="9525">
            <a:noFill/>
          </a:ln>
        </p:spPr>
        <p:txBody>
          <a:bodyPr wrap="square">
            <a:spAutoFit/>
          </a:bodyPr>
          <a:lstStyle/>
          <a:p>
            <a:pPr indent="0"/>
            <a:r>
              <a:rPr lang="zh-CN" sz="1600" b="0" dirty="0">
                <a:ea typeface="微软雅黑" panose="020B0503020204020204" pitchFamily="34" charset="-122"/>
              </a:rPr>
              <a:t>图: 8个采样点的FFT计算图 </a:t>
            </a:r>
            <a:endParaRPr lang="zh-CN" sz="1600" dirty="0">
              <a:ea typeface="微软雅黑" panose="020B0503020204020204" pitchFamily="34" charset="-122"/>
            </a:endParaRPr>
          </a:p>
        </p:txBody>
      </p:sp>
    </p:spTree>
  </p:cSld>
  <p:clrMapOvr>
    <a:masterClrMapping/>
  </p:clrMapOvr>
  <p:transition spd="slow" advClick="0">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custDataLst>
              <p:tags r:id="rId2"/>
            </p:custDataLst>
          </p:nvPr>
        </p:nvCxnSpPr>
        <p:spPr>
          <a:xfrm>
            <a:off x="2935605" y="1844358"/>
            <a:ext cx="6320790"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custDataLst>
              <p:tags r:id="rId3"/>
            </p:custDataLst>
          </p:nvPr>
        </p:nvCxnSpPr>
        <p:spPr>
          <a:xfrm>
            <a:off x="2935605" y="3997643"/>
            <a:ext cx="6320790"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6" name="标题 5"/>
          <p:cNvSpPr>
            <a:spLocks noGrp="1"/>
          </p:cNvSpPr>
          <p:nvPr>
            <p:ph type="ctrTitle" idx="14"/>
            <p:custDataLst>
              <p:tags r:id="rId4"/>
            </p:custDataLst>
          </p:nvPr>
        </p:nvSpPr>
        <p:spPr>
          <a:xfrm>
            <a:off x="4234815" y="2182495"/>
            <a:ext cx="4170045" cy="835660"/>
          </a:xfrm>
        </p:spPr>
        <p:txBody>
          <a:bodyPr/>
          <a:lstStyle/>
          <a:p>
            <a:pPr marL="0" indent="0" algn="l">
              <a:lnSpc>
                <a:spcPct val="100000"/>
              </a:lnSpc>
              <a:spcBef>
                <a:spcPts val="0"/>
              </a:spcBef>
              <a:spcAft>
                <a:spcPts val="0"/>
              </a:spcAft>
              <a:buSzPct val="100000"/>
              <a:buNone/>
            </a:pPr>
            <a:r>
              <a:rPr lang="zh-CN" altLang="en-US" sz="4000" dirty="0"/>
              <a:t>上节总结</a:t>
            </a:r>
          </a:p>
        </p:txBody>
      </p:sp>
      <p:sp>
        <p:nvSpPr>
          <p:cNvPr id="8" name="副标题 7"/>
          <p:cNvSpPr>
            <a:spLocks noGrp="1"/>
          </p:cNvSpPr>
          <p:nvPr>
            <p:ph type="subTitle" idx="13"/>
            <p:custDataLst>
              <p:tags r:id="rId5"/>
            </p:custDataLst>
          </p:nvPr>
        </p:nvSpPr>
        <p:spPr>
          <a:xfrm>
            <a:off x="4349115" y="3214370"/>
            <a:ext cx="3125470" cy="429895"/>
          </a:xfrm>
        </p:spPr>
        <p:txBody>
          <a:bodyPr/>
          <a:lstStyle/>
          <a:p>
            <a:pPr marL="0" indent="0" algn="l">
              <a:lnSpc>
                <a:spcPct val="100000"/>
              </a:lnSpc>
              <a:spcBef>
                <a:spcPts val="0"/>
              </a:spcBef>
              <a:spcAft>
                <a:spcPts val="0"/>
              </a:spcAft>
              <a:buSzPct val="100000"/>
              <a:buNone/>
            </a:pPr>
            <a:r>
              <a:rPr lang="en-US" altLang="zh-CN" dirty="0">
                <a:sym typeface="+mn-ea"/>
              </a:rPr>
              <a:t>ADC原理和实践</a:t>
            </a:r>
          </a:p>
        </p:txBody>
      </p:sp>
    </p:spTree>
    <p:custDataLst>
      <p:tags r:id="rId1"/>
    </p:custDataLst>
  </p:cSld>
  <p:clrMapOvr>
    <a:masterClrMapping/>
  </p:clrMapOvr>
  <p:transition advClick="0"/>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3"/>
          </p:nvPr>
        </p:nvSpPr>
        <p:spPr>
          <a:xfrm>
            <a:off x="771539" y="344160"/>
            <a:ext cx="5951537" cy="686239"/>
          </a:xfrm>
        </p:spPr>
        <p:txBody>
          <a:bodyPr>
            <a:normAutofit/>
          </a:bodyPr>
          <a:lstStyle/>
          <a:p>
            <a:pPr algn="l">
              <a:buClrTx/>
              <a:buSzTx/>
            </a:pPr>
            <a:r>
              <a:rPr lang="en-US" sz="2800" dirty="0">
                <a:solidFill>
                  <a:srgbClr val="202020"/>
                </a:solidFill>
                <a:latin typeface="微软雅黑" panose="020B0503020204020204" pitchFamily="34" charset="-122"/>
                <a:ea typeface="微软雅黑" panose="020B0503020204020204" pitchFamily="34" charset="-122"/>
                <a:sym typeface="+mn-ea"/>
              </a:rPr>
              <a:t>2.11.4 快速傅立叶变换</a:t>
            </a:r>
            <a:endParaRPr lang="en-US" sz="2800" dirty="0">
              <a:solidFill>
                <a:srgbClr val="202020"/>
              </a:solidFill>
              <a:latin typeface="微软雅黑" panose="020B0503020204020204" pitchFamily="34" charset="-122"/>
              <a:ea typeface="微软雅黑" panose="020B0503020204020204" pitchFamily="34" charset="-122"/>
            </a:endParaRPr>
          </a:p>
        </p:txBody>
      </p:sp>
      <p:pic>
        <p:nvPicPr>
          <p:cNvPr id="156" name="图片 156"/>
          <p:cNvPicPr>
            <a:picLocks noChangeAspect="1"/>
          </p:cNvPicPr>
          <p:nvPr/>
        </p:nvPicPr>
        <p:blipFill>
          <a:blip r:embed="rId3"/>
          <a:stretch>
            <a:fillRect/>
          </a:stretch>
        </p:blipFill>
        <p:spPr>
          <a:xfrm>
            <a:off x="913434" y="1431585"/>
            <a:ext cx="10365132" cy="4345372"/>
          </a:xfrm>
          <a:prstGeom prst="rect">
            <a:avLst/>
          </a:prstGeom>
          <a:ln>
            <a:solidFill>
              <a:schemeClr val="bg1">
                <a:lumMod val="65000"/>
              </a:schemeClr>
            </a:solidFill>
          </a:ln>
        </p:spPr>
      </p:pic>
      <p:sp>
        <p:nvSpPr>
          <p:cNvPr id="117" name="文本框 116"/>
          <p:cNvSpPr txBox="1"/>
          <p:nvPr/>
        </p:nvSpPr>
        <p:spPr>
          <a:xfrm>
            <a:off x="4437338" y="5947018"/>
            <a:ext cx="3119120" cy="337185"/>
          </a:xfrm>
          <a:prstGeom prst="rect">
            <a:avLst/>
          </a:prstGeom>
          <a:noFill/>
          <a:ln w="9525">
            <a:noFill/>
          </a:ln>
        </p:spPr>
        <p:txBody>
          <a:bodyPr wrap="square">
            <a:spAutoFit/>
          </a:bodyPr>
          <a:lstStyle/>
          <a:p>
            <a:pPr indent="0"/>
            <a:r>
              <a:rPr lang="zh-CN" sz="1600" b="0" dirty="0">
                <a:ea typeface="微软雅黑" panose="020B0503020204020204" pitchFamily="34" charset="-122"/>
              </a:rPr>
              <a:t>图14.7: 8个采样点的FFT计算图 </a:t>
            </a:r>
            <a:endParaRPr lang="zh-CN" sz="1600" dirty="0">
              <a:ea typeface="微软雅黑" panose="020B0503020204020204" pitchFamily="34" charset="-122"/>
            </a:endParaRPr>
          </a:p>
        </p:txBody>
      </p:sp>
    </p:spTree>
  </p:cSld>
  <p:clrMapOvr>
    <a:masterClrMapping/>
  </p:clrMapOvr>
  <p:transition spd="slow" advClick="0">
    <p:push dir="u"/>
  </p:transition>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15" name="图片 14"/>
          <p:cNvPicPr/>
          <p:nvPr userDrawn="1">
            <p:custDataLst>
              <p:tags r:id="rId2"/>
            </p:custDataLst>
          </p:nvPr>
        </p:nvPicPr>
        <p:blipFill>
          <a:blip r:embed="rId8" r:link="rId9">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矩形 13"/>
          <p:cNvSpPr/>
          <p:nvPr userDrawn="1">
            <p:custDataLst>
              <p:tags r:id="rId3"/>
            </p:custDataLst>
          </p:nvPr>
        </p:nvSpPr>
        <p:spPr>
          <a:xfrm>
            <a:off x="291636" y="0"/>
            <a:ext cx="11608728" cy="6858000"/>
          </a:xfrm>
          <a:prstGeom prst="rect">
            <a:avLst/>
          </a:prstGeom>
          <a:solidFill>
            <a:srgbClr val="FFFFFF"/>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solidFill>
                <a:srgbClr val="FFFFFF"/>
              </a:solidFill>
              <a:latin typeface="微软雅黑" panose="020B0503020204020204" pitchFamily="34" charset="-122"/>
              <a:ea typeface="微软雅黑" panose="020B0503020204020204" pitchFamily="34" charset="-122"/>
            </a:endParaRPr>
          </a:p>
        </p:txBody>
      </p:sp>
      <p:pic>
        <p:nvPicPr>
          <p:cNvPr id="7" name="图片 6" descr="D:\meihua_service_cache\jpg/dd865a5eef1ea40d3752973ef4c78209.jpgdd865a5eef1ea40d3752973ef4c78209"/>
          <p:cNvPicPr>
            <a:picLocks noChangeAspect="1"/>
          </p:cNvPicPr>
          <p:nvPr>
            <p:custDataLst>
              <p:tags r:id="rId4"/>
            </p:custDataLst>
          </p:nvPr>
        </p:nvPicPr>
        <p:blipFill rotWithShape="1">
          <a:blip r:embed="rId10"/>
          <a:srcRect t="14815" b="14815"/>
          <a:stretch>
            <a:fillRect/>
          </a:stretch>
        </p:blipFill>
        <p:spPr>
          <a:xfrm>
            <a:off x="269" y="-39"/>
            <a:ext cx="12192097" cy="4826038"/>
          </a:xfrm>
          <a:custGeom>
            <a:avLst/>
            <a:gdLst/>
            <a:ahLst/>
            <a:cxnLst>
              <a:cxn ang="3">
                <a:pos x="hc" y="t"/>
              </a:cxn>
              <a:cxn ang="cd2">
                <a:pos x="l" y="vc"/>
              </a:cxn>
              <a:cxn ang="cd4">
                <a:pos x="hc" y="b"/>
              </a:cxn>
              <a:cxn ang="0">
                <a:pos x="r" y="vc"/>
              </a:cxn>
            </a:cxnLst>
            <a:rect l="l" t="t" r="r" b="b"/>
            <a:pathLst>
              <a:path w="19200" h="7600">
                <a:moveTo>
                  <a:pt x="0" y="0"/>
                </a:moveTo>
                <a:lnTo>
                  <a:pt x="19200" y="0"/>
                </a:lnTo>
                <a:lnTo>
                  <a:pt x="19200" y="6532"/>
                </a:lnTo>
                <a:lnTo>
                  <a:pt x="19192" y="6534"/>
                </a:lnTo>
                <a:cubicBezTo>
                  <a:pt x="16662" y="7188"/>
                  <a:pt x="13373" y="7587"/>
                  <a:pt x="9772" y="7600"/>
                </a:cubicBezTo>
                <a:lnTo>
                  <a:pt x="9601" y="7600"/>
                </a:lnTo>
                <a:lnTo>
                  <a:pt x="9599" y="7600"/>
                </a:lnTo>
                <a:lnTo>
                  <a:pt x="9428" y="7600"/>
                </a:lnTo>
                <a:cubicBezTo>
                  <a:pt x="5826" y="7587"/>
                  <a:pt x="2538" y="7188"/>
                  <a:pt x="7" y="6534"/>
                </a:cubicBezTo>
                <a:lnTo>
                  <a:pt x="0" y="6532"/>
                </a:lnTo>
                <a:lnTo>
                  <a:pt x="0" y="0"/>
                </a:lnTo>
                <a:close/>
              </a:path>
            </a:pathLst>
          </a:custGeom>
        </p:spPr>
      </p:pic>
      <p:sp>
        <p:nvSpPr>
          <p:cNvPr id="13" name="文本框 12"/>
          <p:cNvSpPr txBox="1"/>
          <p:nvPr>
            <p:custDataLst>
              <p:tags r:id="rId5"/>
            </p:custDataLst>
          </p:nvPr>
        </p:nvSpPr>
        <p:spPr>
          <a:xfrm>
            <a:off x="990562" y="5181480"/>
            <a:ext cx="10210876" cy="1219321"/>
          </a:xfrm>
          <a:prstGeom prst="rect">
            <a:avLst/>
          </a:prstGeom>
          <a:noFill/>
        </p:spPr>
        <p:txBody>
          <a:bodyPr wrap="square" rtlCol="0" anchor="ctr">
            <a:noAutofit/>
          </a:bodyPr>
          <a:lstStyle/>
          <a:p>
            <a:pPr marL="0" indent="0" algn="ctr">
              <a:lnSpc>
                <a:spcPct val="100000"/>
              </a:lnSpc>
              <a:spcBef>
                <a:spcPts val="0"/>
              </a:spcBef>
              <a:spcAft>
                <a:spcPts val="0"/>
              </a:spcAft>
              <a:buSzPct val="100000"/>
              <a:buNone/>
            </a:pPr>
            <a:r>
              <a:rPr lang="zh-CN" altLang="en-US" sz="3200" b="1" spc="300" dirty="0">
                <a:solidFill>
                  <a:srgbClr val="5E7A9C"/>
                </a:solidFill>
                <a:latin typeface="微软雅黑" panose="020B0503020204020204" pitchFamily="34" charset="-122"/>
                <a:ea typeface="微软雅黑" panose="020B0503020204020204" pitchFamily="34" charset="-122"/>
                <a:cs typeface="微软雅黑" panose="020B0503020204020204" pitchFamily="34" charset="-122"/>
                <a:sym typeface="+mn-ea"/>
              </a:rPr>
              <a:t>下节预告</a:t>
            </a:r>
          </a:p>
          <a:p>
            <a:pPr marL="0" indent="0" algn="ctr">
              <a:lnSpc>
                <a:spcPct val="100000"/>
              </a:lnSpc>
              <a:spcBef>
                <a:spcPts val="0"/>
              </a:spcBef>
              <a:spcAft>
                <a:spcPts val="0"/>
              </a:spcAft>
              <a:buSzPct val="100000"/>
              <a:buNone/>
            </a:pPr>
            <a:r>
              <a:rPr lang="zh-CN" altLang="en-US" sz="3200" b="1" spc="300" dirty="0">
                <a:solidFill>
                  <a:srgbClr val="5E7A9C"/>
                </a:solidFill>
                <a:latin typeface="微软雅黑" panose="020B0503020204020204" pitchFamily="34" charset="-122"/>
                <a:ea typeface="微软雅黑" panose="020B0503020204020204" pitchFamily="34" charset="-122"/>
                <a:cs typeface="微软雅黑" panose="020B0503020204020204" pitchFamily="34" charset="-122"/>
                <a:sym typeface="+mn-ea"/>
              </a:rPr>
              <a:t>傅立叶（Fourier）变换的C语言实现</a:t>
            </a:r>
          </a:p>
        </p:txBody>
      </p:sp>
    </p:spTree>
    <p:custDataLst>
      <p:tags r:id="rId1"/>
    </p:custDataLst>
  </p:cSld>
  <p:clrMapOvr>
    <a:masterClrMapping/>
  </p:clrMapOvr>
  <p:transition advClick="0"/>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矩形 8"/>
          <p:cNvSpPr/>
          <p:nvPr userDrawn="1">
            <p:custDataLst>
              <p:tags r:id="rId2"/>
            </p:custDataLst>
          </p:nvPr>
        </p:nvSpPr>
        <p:spPr>
          <a:xfrm>
            <a:off x="291636" y="0"/>
            <a:ext cx="11608728" cy="6858000"/>
          </a:xfrm>
          <a:prstGeom prst="rect">
            <a:avLst/>
          </a:prstGeom>
          <a:solidFill>
            <a:srgbClr val="FFFFFF"/>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solidFill>
                <a:srgbClr val="FFFFFF"/>
              </a:solidFill>
              <a:latin typeface="微软雅黑" panose="020B0503020204020204" pitchFamily="34" charset="-122"/>
              <a:ea typeface="微软雅黑" panose="020B0503020204020204" pitchFamily="34" charset="-122"/>
            </a:endParaRPr>
          </a:p>
        </p:txBody>
      </p:sp>
      <p:pic>
        <p:nvPicPr>
          <p:cNvPr id="7" name="图片 6"/>
          <p:cNvPicPr>
            <a:picLocks noChangeAspect="1"/>
          </p:cNvPicPr>
          <p:nvPr userDrawn="1"/>
        </p:nvPicPr>
        <p:blipFill>
          <a:blip r:embed="rId9" cstate="email"/>
          <a:stretch>
            <a:fillRect/>
          </a:stretch>
        </p:blipFill>
        <p:spPr>
          <a:xfrm>
            <a:off x="9854882" y="68580"/>
            <a:ext cx="2192338" cy="775940"/>
          </a:xfrm>
          <a:prstGeom prst="rect">
            <a:avLst/>
          </a:prstGeom>
        </p:spPr>
      </p:pic>
      <p:sp>
        <p:nvSpPr>
          <p:cNvPr id="6" name="直角三角形 5"/>
          <p:cNvSpPr/>
          <p:nvPr>
            <p:custDataLst>
              <p:tags r:id="rId3"/>
            </p:custDataLst>
          </p:nvPr>
        </p:nvSpPr>
        <p:spPr>
          <a:xfrm rot="5400000">
            <a:off x="420007" y="542924"/>
            <a:ext cx="1638300" cy="1638300"/>
          </a:xfrm>
          <a:prstGeom prst="rtTriangle">
            <a:avLst/>
          </a:prstGeom>
          <a:solidFill>
            <a:srgbClr val="DFE4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00" b="1">
              <a:solidFill>
                <a:srgbClr val="FFFFFF"/>
              </a:solidFill>
              <a:latin typeface="微软雅黑" panose="020B0503020204020204" pitchFamily="34" charset="-122"/>
              <a:ea typeface="微软雅黑" panose="020B0503020204020204" pitchFamily="34" charset="-122"/>
            </a:endParaRPr>
          </a:p>
        </p:txBody>
      </p:sp>
      <p:sp>
        <p:nvSpPr>
          <p:cNvPr id="4" name="矩形 3"/>
          <p:cNvSpPr/>
          <p:nvPr>
            <p:custDataLst>
              <p:tags r:id="rId4"/>
            </p:custDataLst>
          </p:nvPr>
        </p:nvSpPr>
        <p:spPr>
          <a:xfrm>
            <a:off x="817880" y="885825"/>
            <a:ext cx="6772275" cy="5086350"/>
          </a:xfrm>
          <a:prstGeom prst="rect">
            <a:avLst/>
          </a:prstGeom>
          <a:solidFill>
            <a:srgbClr val="FFFFFF"/>
          </a:solidFill>
          <a:ln>
            <a:noFill/>
          </a:ln>
          <a:effectLst>
            <a:outerShdw blurRad="50800" dist="38100" dir="2700000" algn="tl"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latin typeface="微软雅黑" panose="020B0503020204020204" pitchFamily="34" charset="-122"/>
              <a:ea typeface="微软雅黑" panose="020B0503020204020204" pitchFamily="34" charset="-122"/>
            </a:endParaRPr>
          </a:p>
        </p:txBody>
      </p:sp>
      <p:pic>
        <p:nvPicPr>
          <p:cNvPr id="13" name="图片 12"/>
          <p:cNvPicPr>
            <a:picLocks noChangeAspect="1"/>
          </p:cNvPicPr>
          <p:nvPr>
            <p:custDataLst>
              <p:tags r:id="rId5"/>
            </p:custDataLst>
          </p:nvPr>
        </p:nvPicPr>
        <p:blipFill rotWithShape="1">
          <a:blip r:embed="rId10"/>
          <a:srcRect t="16299" b="16299"/>
          <a:stretch>
            <a:fillRect/>
          </a:stretch>
        </p:blipFill>
        <p:spPr>
          <a:xfrm>
            <a:off x="696231" y="759459"/>
            <a:ext cx="6749142" cy="5061855"/>
          </a:xfrm>
          <a:prstGeom prst="rect">
            <a:avLst/>
          </a:prstGeom>
          <a:effectLst>
            <a:outerShdw blurRad="50800" dist="38100" dir="2700000" algn="tl" rotWithShape="0">
              <a:prstClr val="black">
                <a:alpha val="40000"/>
              </a:prstClr>
            </a:outerShdw>
          </a:effectLst>
        </p:spPr>
      </p:pic>
      <p:sp>
        <p:nvSpPr>
          <p:cNvPr id="8" name="文本框 7"/>
          <p:cNvSpPr txBox="1"/>
          <p:nvPr>
            <p:custDataLst>
              <p:tags r:id="rId6"/>
            </p:custDataLst>
          </p:nvPr>
        </p:nvSpPr>
        <p:spPr>
          <a:xfrm>
            <a:off x="8098790" y="3899535"/>
            <a:ext cx="3176270" cy="1295400"/>
          </a:xfrm>
          <a:prstGeom prst="rect">
            <a:avLst/>
          </a:prstGeom>
          <a:noFill/>
        </p:spPr>
        <p:txBody>
          <a:bodyPr wrap="square" rtlCol="0" anchor="ctr" anchorCtr="0">
            <a:normAutofit/>
          </a:bodyPr>
          <a:lstStyle/>
          <a:p>
            <a:pPr marL="0" indent="0" algn="l">
              <a:lnSpc>
                <a:spcPct val="100000"/>
              </a:lnSpc>
              <a:spcBef>
                <a:spcPts val="0"/>
              </a:spcBef>
              <a:spcAft>
                <a:spcPts val="0"/>
              </a:spcAft>
              <a:buSzPct val="100000"/>
              <a:buNone/>
            </a:pPr>
            <a:r>
              <a:rPr lang="zh-CN" altLang="en-US" sz="3600" b="1" spc="300" dirty="0">
                <a:solidFill>
                  <a:srgbClr val="5E7A9C"/>
                </a:solidFill>
                <a:latin typeface="微软雅黑" panose="020B0503020204020204" pitchFamily="34" charset="-122"/>
                <a:ea typeface="微软雅黑" panose="020B0503020204020204" pitchFamily="34" charset="-122"/>
                <a:cs typeface="微软雅黑" panose="020B0503020204020204" pitchFamily="34" charset="-122"/>
                <a:sym typeface="+mn-ea"/>
              </a:rPr>
              <a:t>谢   谢</a:t>
            </a:r>
          </a:p>
        </p:txBody>
      </p:sp>
    </p:spTree>
    <p:custDataLst>
      <p:tags r:id="rId1"/>
    </p:custDataLst>
  </p:cSld>
  <p:clrMapOvr>
    <a:masterClrMapping/>
  </p:clrMapOvr>
  <p:transition advClick="0"/>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userDrawn="1">
            <p:custDataLst>
              <p:tags r:id="rId2"/>
            </p:custDataLst>
          </p:nvPr>
        </p:nvSpPr>
        <p:spPr>
          <a:xfrm>
            <a:off x="292735" y="801370"/>
            <a:ext cx="11188700" cy="575246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latin typeface="微软雅黑" panose="020B0503020204020204" pitchFamily="34" charset="-122"/>
              <a:ea typeface="微软雅黑" panose="020B0503020204020204" pitchFamily="34" charset="-122"/>
            </a:endParaRPr>
          </a:p>
        </p:txBody>
      </p:sp>
      <p:sp>
        <p:nvSpPr>
          <p:cNvPr id="4" name="文本框 3"/>
          <p:cNvSpPr txBox="1"/>
          <p:nvPr>
            <p:custDataLst>
              <p:tags r:id="rId3"/>
            </p:custDataLst>
          </p:nvPr>
        </p:nvSpPr>
        <p:spPr>
          <a:xfrm>
            <a:off x="496570" y="554355"/>
            <a:ext cx="8839835" cy="1127760"/>
          </a:xfrm>
          <a:prstGeom prst="rect">
            <a:avLst/>
          </a:prstGeom>
          <a:noFill/>
        </p:spPr>
        <p:txBody>
          <a:bodyPr wrap="square" rtlCol="0" anchor="ctr">
            <a:noAutofit/>
          </a:bodyPr>
          <a:lstStyle/>
          <a:p>
            <a:pPr marL="0" indent="0" algn="l">
              <a:lnSpc>
                <a:spcPct val="100000"/>
              </a:lnSpc>
              <a:spcBef>
                <a:spcPts val="0"/>
              </a:spcBef>
              <a:spcAft>
                <a:spcPts val="0"/>
              </a:spcAft>
              <a:buSzPct val="100000"/>
              <a:buNone/>
            </a:pPr>
            <a:r>
              <a:rPr lang="en-US" sz="2800" b="1" spc="300" dirty="0">
                <a:solidFill>
                  <a:schemeClr val="bg1">
                    <a:lumMod val="50000"/>
                  </a:schemeClr>
                </a:solidFill>
                <a:latin typeface="微软雅黑" panose="020B0503020204020204" pitchFamily="34" charset="-122"/>
                <a:ea typeface="微软雅黑" panose="020B0503020204020204" pitchFamily="34" charset="-122"/>
              </a:rPr>
              <a:t>2.11 什么是傅立叶（Fourier）变换？</a:t>
            </a:r>
            <a:endParaRPr lang="en-US" sz="4000" b="1" spc="300" dirty="0">
              <a:solidFill>
                <a:srgbClr val="4472C4"/>
              </a:solidFill>
              <a:latin typeface="微软雅黑" panose="020B0503020204020204" pitchFamily="34" charset="-122"/>
              <a:ea typeface="微软雅黑" panose="020B0503020204020204" pitchFamily="34" charset="-122"/>
            </a:endParaRPr>
          </a:p>
        </p:txBody>
      </p:sp>
      <p:pic>
        <p:nvPicPr>
          <p:cNvPr id="6" name="图片 5"/>
          <p:cNvPicPr>
            <a:picLocks noChangeAspect="1"/>
          </p:cNvPicPr>
          <p:nvPr>
            <p:custDataLst>
              <p:tags r:id="rId4"/>
            </p:custDataLst>
          </p:nvPr>
        </p:nvPicPr>
        <p:blipFill rotWithShape="1">
          <a:blip r:embed="rId7"/>
          <a:srcRect l="5413" r="5413"/>
          <a:stretch>
            <a:fillRect/>
          </a:stretch>
        </p:blipFill>
        <p:spPr>
          <a:xfrm>
            <a:off x="6451307" y="2203821"/>
            <a:ext cx="4876838" cy="3352777"/>
          </a:xfrm>
          <a:custGeom>
            <a:avLst/>
            <a:gdLst/>
            <a:ahLst/>
            <a:cxnLst>
              <a:cxn ang="3">
                <a:pos x="hc" y="t"/>
              </a:cxn>
              <a:cxn ang="cd2">
                <a:pos x="l" y="vc"/>
              </a:cxn>
              <a:cxn ang="cd4">
                <a:pos x="hc" y="b"/>
              </a:cxn>
              <a:cxn ang="0">
                <a:pos x="r" y="vc"/>
              </a:cxn>
            </a:cxnLst>
            <a:rect l="l" t="t" r="r" b="b"/>
            <a:pathLst>
              <a:path w="7680" h="4320">
                <a:moveTo>
                  <a:pt x="0" y="0"/>
                </a:moveTo>
                <a:lnTo>
                  <a:pt x="7680" y="0"/>
                </a:lnTo>
                <a:lnTo>
                  <a:pt x="7680" y="4320"/>
                </a:lnTo>
                <a:lnTo>
                  <a:pt x="0" y="4320"/>
                </a:lnTo>
                <a:lnTo>
                  <a:pt x="0" y="0"/>
                </a:lnTo>
                <a:close/>
              </a:path>
            </a:pathLst>
          </a:custGeom>
        </p:spPr>
      </p:pic>
      <p:sp>
        <p:nvSpPr>
          <p:cNvPr id="2" name="文本框 1">
            <a:extLst>
              <a:ext uri="{FF2B5EF4-FFF2-40B4-BE49-F238E27FC236}">
                <a16:creationId xmlns:a16="http://schemas.microsoft.com/office/drawing/2014/main" id="{2EEC5007-53E3-4D94-A0DA-37E486ADCCEF}"/>
              </a:ext>
            </a:extLst>
          </p:cNvPr>
          <p:cNvSpPr txBox="1"/>
          <p:nvPr/>
        </p:nvSpPr>
        <p:spPr>
          <a:xfrm>
            <a:off x="671195" y="1919899"/>
            <a:ext cx="5525814" cy="1200329"/>
          </a:xfrm>
          <a:prstGeom prst="rect">
            <a:avLst/>
          </a:prstGeom>
          <a:noFill/>
        </p:spPr>
        <p:txBody>
          <a:bodyPr wrap="square" rtlCol="0">
            <a:spAutoFit/>
          </a:bodyPr>
          <a:lstStyle/>
          <a:p>
            <a:r>
              <a:rPr lang="en-US" altLang="zh-CN" sz="1800" kern="0" dirty="0">
                <a:effectLst/>
                <a:ea typeface="宋体" panose="02010600030101010101" pitchFamily="2" charset="-122"/>
                <a:cs typeface="宋体" panose="02010600030101010101" pitchFamily="2" charset="-122"/>
              </a:rPr>
              <a:t>    </a:t>
            </a:r>
            <a:r>
              <a:rPr lang="zh-CN" altLang="zh-CN" sz="1800" kern="0" dirty="0">
                <a:effectLst/>
                <a:ea typeface="宋体" panose="02010600030101010101" pitchFamily="2" charset="-122"/>
                <a:cs typeface="宋体" panose="02010600030101010101" pitchFamily="2" charset="-122"/>
              </a:rPr>
              <a:t>凡是理工科专业毕业的同学基本都学过傅立叶变换，但是几乎</a:t>
            </a:r>
            <a:r>
              <a:rPr lang="en-US" altLang="zh-CN" sz="1800" kern="0" dirty="0">
                <a:effectLst/>
                <a:ea typeface="宋体" panose="02010600030101010101" pitchFamily="2" charset="-122"/>
                <a:cs typeface="宋体" panose="02010600030101010101" pitchFamily="2" charset="-122"/>
              </a:rPr>
              <a:t>90%</a:t>
            </a:r>
            <a:r>
              <a:rPr lang="zh-CN" altLang="zh-CN" sz="1800" kern="0" dirty="0">
                <a:effectLst/>
                <a:ea typeface="宋体" panose="02010600030101010101" pitchFamily="2" charset="-122"/>
                <a:cs typeface="宋体" panose="02010600030101010101" pitchFamily="2" charset="-122"/>
              </a:rPr>
              <a:t>的理工男都没有机会或者无法再去使用傅立叶变换，这个数字应该是保守的。我不知道这是一用幸运还是一种遗憾。</a:t>
            </a:r>
            <a:endParaRPr lang="zh-CN" altLang="en-US" dirty="0"/>
          </a:p>
        </p:txBody>
      </p:sp>
      <p:sp>
        <p:nvSpPr>
          <p:cNvPr id="9" name="文本框 8">
            <a:extLst>
              <a:ext uri="{FF2B5EF4-FFF2-40B4-BE49-F238E27FC236}">
                <a16:creationId xmlns:a16="http://schemas.microsoft.com/office/drawing/2014/main" id="{356A9487-EC2C-4412-AE59-77596DE7C1A4}"/>
              </a:ext>
            </a:extLst>
          </p:cNvPr>
          <p:cNvSpPr txBox="1"/>
          <p:nvPr/>
        </p:nvSpPr>
        <p:spPr>
          <a:xfrm>
            <a:off x="671195" y="3123183"/>
            <a:ext cx="5525814" cy="1200329"/>
          </a:xfrm>
          <a:prstGeom prst="rect">
            <a:avLst/>
          </a:prstGeom>
          <a:noFill/>
        </p:spPr>
        <p:txBody>
          <a:bodyPr wrap="square" rtlCol="0">
            <a:spAutoFit/>
          </a:bodyPr>
          <a:lstStyle/>
          <a:p>
            <a:r>
              <a:rPr lang="zh-CN" altLang="en-US" kern="0" dirty="0">
                <a:ea typeface="宋体" panose="02010600030101010101" pitchFamily="2" charset="-122"/>
              </a:rPr>
              <a:t>    还有一个原因是很多“高级”应用往往把傅立叶变换纳入到标准库中，使用者只要去调用就可以了。从实用性角度讲这当然非常高效，但有时候也会剥夺了一个工程师的“求知欲”（装</a:t>
            </a:r>
            <a:r>
              <a:rPr lang="en-US" altLang="zh-CN" kern="0" dirty="0">
                <a:ea typeface="宋体" panose="02010600030101010101" pitchFamily="2" charset="-122"/>
              </a:rPr>
              <a:t>B</a:t>
            </a:r>
            <a:r>
              <a:rPr lang="zh-CN" altLang="en-US" kern="0" dirty="0">
                <a:ea typeface="宋体" panose="02010600030101010101" pitchFamily="2" charset="-122"/>
              </a:rPr>
              <a:t>欲）。</a:t>
            </a:r>
          </a:p>
        </p:txBody>
      </p:sp>
      <p:sp>
        <p:nvSpPr>
          <p:cNvPr id="10" name="文本框 9">
            <a:extLst>
              <a:ext uri="{FF2B5EF4-FFF2-40B4-BE49-F238E27FC236}">
                <a16:creationId xmlns:a16="http://schemas.microsoft.com/office/drawing/2014/main" id="{99247A60-23BE-47AA-B16A-F1CEAF626F57}"/>
              </a:ext>
            </a:extLst>
          </p:cNvPr>
          <p:cNvSpPr txBox="1"/>
          <p:nvPr/>
        </p:nvSpPr>
        <p:spPr>
          <a:xfrm>
            <a:off x="671195" y="4417631"/>
            <a:ext cx="5424805" cy="1477328"/>
          </a:xfrm>
          <a:prstGeom prst="rect">
            <a:avLst/>
          </a:prstGeom>
          <a:noFill/>
        </p:spPr>
        <p:txBody>
          <a:bodyPr wrap="square" rtlCol="0">
            <a:spAutoFit/>
          </a:bodyPr>
          <a:lstStyle/>
          <a:p>
            <a:r>
              <a:rPr lang="en-US" altLang="zh-CN" kern="0" dirty="0">
                <a:ea typeface="宋体" panose="02010600030101010101" pitchFamily="2" charset="-122"/>
                <a:cs typeface="宋体" panose="02010600030101010101" pitchFamily="2" charset="-122"/>
              </a:rPr>
              <a:t>    </a:t>
            </a:r>
            <a:r>
              <a:rPr lang="zh-CN" altLang="en-US" kern="0" dirty="0">
                <a:ea typeface="宋体" panose="02010600030101010101" pitchFamily="2" charset="-122"/>
                <a:cs typeface="宋体" panose="02010600030101010101" pitchFamily="2" charset="-122"/>
              </a:rPr>
              <a:t>为</a:t>
            </a:r>
            <a:r>
              <a:rPr lang="zh-CN" altLang="zh-CN" sz="1800" kern="0" dirty="0">
                <a:effectLst/>
                <a:ea typeface="宋体" panose="02010600030101010101" pitchFamily="2" charset="-122"/>
                <a:cs typeface="宋体" panose="02010600030101010101" pitchFamily="2" charset="-122"/>
              </a:rPr>
              <a:t>了满足各位的“求知欲”，我们在这个课程里特别添加了这个充分能让你自我陶醉的课时。如果这个都不能满足各位的“求知欲”，那貌似各位可以去好好学习一下量子力学，毕竟“有了量子力学陪伴，还需要什么至幻药”？</a:t>
            </a:r>
            <a:endParaRPr lang="zh-CN" altLang="en-US" dirty="0"/>
          </a:p>
        </p:txBody>
      </p:sp>
      <p:sp>
        <p:nvSpPr>
          <p:cNvPr id="3" name="矩形 2">
            <a:extLst>
              <a:ext uri="{FF2B5EF4-FFF2-40B4-BE49-F238E27FC236}">
                <a16:creationId xmlns:a16="http://schemas.microsoft.com/office/drawing/2014/main" id="{3B7D7D4B-3AAE-4AEA-9D8C-43F164B330B3}"/>
              </a:ext>
            </a:extLst>
          </p:cNvPr>
          <p:cNvSpPr/>
          <p:nvPr/>
        </p:nvSpPr>
        <p:spPr>
          <a:xfrm>
            <a:off x="959818" y="5870454"/>
            <a:ext cx="10272363" cy="707886"/>
          </a:xfrm>
          <a:prstGeom prst="rect">
            <a:avLst/>
          </a:prstGeom>
          <a:noFill/>
        </p:spPr>
        <p:txBody>
          <a:bodyPr wrap="none" lIns="91440" tIns="45720" rIns="91440" bIns="45720">
            <a:spAutoFit/>
          </a:bodyPr>
          <a:lstStyle/>
          <a:p>
            <a:pPr algn="ctr"/>
            <a:r>
              <a:rPr lang="zh-CN" altLang="en-US" sz="40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从傅立叶变换可以推导出不确定性原理哦</a:t>
            </a:r>
            <a:r>
              <a:rPr lang="en-US" altLang="zh-CN" sz="40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a:t>
            </a:r>
            <a:r>
              <a:rPr lang="zh-CN" altLang="en-US" sz="40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a:t>
            </a:r>
          </a:p>
        </p:txBody>
      </p:sp>
    </p:spTree>
    <p:custDataLst>
      <p:tags r:id="rId1"/>
    </p:custDataLst>
  </p:cSld>
  <p:clrMapOvr>
    <a:masterClrMapping/>
  </p:clrMapOvr>
  <p:transition spd="slow" advClick="0">
    <p:push dir="u"/>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矩形 6"/>
          <p:cNvSpPr/>
          <p:nvPr userDrawn="1">
            <p:custDataLst>
              <p:tags r:id="rId2"/>
            </p:custDataLst>
          </p:nvPr>
        </p:nvSpPr>
        <p:spPr>
          <a:xfrm>
            <a:off x="291636" y="0"/>
            <a:ext cx="11608728" cy="6858000"/>
          </a:xfrm>
          <a:prstGeom prst="rect">
            <a:avLst/>
          </a:prstGeom>
          <a:solidFill>
            <a:srgbClr val="FDFCFC"/>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solidFill>
                <a:srgbClr val="FFFFFF"/>
              </a:solidFill>
              <a:latin typeface="微软雅黑" panose="020B0503020204020204" pitchFamily="34" charset="-122"/>
              <a:ea typeface="微软雅黑" panose="020B0503020204020204" pitchFamily="34" charset="-122"/>
            </a:endParaRPr>
          </a:p>
        </p:txBody>
      </p:sp>
      <p:pic>
        <p:nvPicPr>
          <p:cNvPr id="5" name="图片 4"/>
          <p:cNvPicPr preferRelativeResize="0">
            <a:picLocks noChangeAspect="1"/>
          </p:cNvPicPr>
          <p:nvPr>
            <p:custDataLst>
              <p:tags r:id="rId3"/>
            </p:custDataLst>
          </p:nvPr>
        </p:nvPicPr>
        <p:blipFill rotWithShape="1">
          <a:blip r:embed="rId8"/>
          <a:srcRect l="-1679" r="-1679"/>
          <a:stretch>
            <a:fillRect/>
          </a:stretch>
        </p:blipFill>
        <p:spPr>
          <a:xfrm>
            <a:off x="457180" y="866756"/>
            <a:ext cx="4572036" cy="5124488"/>
          </a:xfrm>
          <a:custGeom>
            <a:avLst/>
            <a:gdLst/>
            <a:ahLst/>
            <a:cxnLst>
              <a:cxn ang="3">
                <a:pos x="hc" y="t"/>
              </a:cxn>
              <a:cxn ang="cd2">
                <a:pos x="l" y="vc"/>
              </a:cxn>
              <a:cxn ang="cd4">
                <a:pos x="hc" y="b"/>
              </a:cxn>
              <a:cxn ang="0">
                <a:pos x="r" y="vc"/>
              </a:cxn>
            </a:cxnLst>
            <a:rect l="l" t="t" r="r" b="b"/>
            <a:pathLst>
              <a:path w="7200" h="7440">
                <a:moveTo>
                  <a:pt x="0" y="0"/>
                </a:moveTo>
                <a:lnTo>
                  <a:pt x="7200" y="0"/>
                </a:lnTo>
                <a:lnTo>
                  <a:pt x="7200" y="7440"/>
                </a:lnTo>
                <a:lnTo>
                  <a:pt x="0" y="7440"/>
                </a:lnTo>
                <a:lnTo>
                  <a:pt x="0" y="0"/>
                </a:lnTo>
                <a:close/>
              </a:path>
            </a:pathLst>
          </a:custGeom>
          <a:blipFill rotWithShape="1">
            <a:blip r:embed="rId9"/>
            <a:stretch>
              <a:fillRect/>
            </a:stretch>
          </a:blipFill>
        </p:spPr>
      </p:pic>
      <p:sp>
        <p:nvSpPr>
          <p:cNvPr id="6" name="文本框 5"/>
          <p:cNvSpPr txBox="1"/>
          <p:nvPr>
            <p:custDataLst>
              <p:tags r:id="rId4"/>
            </p:custDataLst>
          </p:nvPr>
        </p:nvSpPr>
        <p:spPr>
          <a:xfrm>
            <a:off x="5486420" y="1205416"/>
            <a:ext cx="6248400" cy="1374767"/>
          </a:xfrm>
          <a:prstGeom prst="rect">
            <a:avLst/>
          </a:prstGeom>
          <a:noFill/>
        </p:spPr>
        <p:txBody>
          <a:bodyPr wrap="square" rtlCol="0" anchor="b">
            <a:noAutofit/>
          </a:bodyPr>
          <a:lstStyle/>
          <a:p>
            <a:pPr marL="0" indent="0" algn="l">
              <a:lnSpc>
                <a:spcPct val="100000"/>
              </a:lnSpc>
              <a:spcBef>
                <a:spcPts val="0"/>
              </a:spcBef>
              <a:spcAft>
                <a:spcPts val="0"/>
              </a:spcAft>
              <a:buSzPct val="100000"/>
              <a:buNone/>
            </a:pPr>
            <a:r>
              <a:rPr lang="en-US" sz="3200" b="1" spc="300" dirty="0">
                <a:solidFill>
                  <a:schemeClr val="bg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2.11.1 复变函数</a:t>
            </a:r>
          </a:p>
        </p:txBody>
      </p:sp>
      <p:sp>
        <p:nvSpPr>
          <p:cNvPr id="11" name="Title 6"/>
          <p:cNvSpPr txBox="1"/>
          <p:nvPr>
            <p:custDataLst>
              <p:tags r:id="rId5"/>
            </p:custDataLst>
          </p:nvPr>
        </p:nvSpPr>
        <p:spPr>
          <a:xfrm>
            <a:off x="5486420" y="2878526"/>
            <a:ext cx="6248400" cy="2774058"/>
          </a:xfrm>
          <a:prstGeom prst="rect">
            <a:avLst/>
          </a:prstGeom>
          <a:noFill/>
          <a:ln w="3175">
            <a:noFill/>
            <a:prstDash val="dash"/>
          </a:ln>
        </p:spPr>
        <p:txBody>
          <a:bodyPr wrap="square" lIns="91440" tIns="45720" rIns="91440" bIns="45720" anchor="t"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0" lvl="0" indent="0" algn="l">
              <a:lnSpc>
                <a:spcPct val="130000"/>
              </a:lnSpc>
              <a:spcBef>
                <a:spcPts val="0"/>
              </a:spcBef>
              <a:spcAft>
                <a:spcPts val="800"/>
              </a:spcAft>
              <a:buSzPct val="100000"/>
              <a:buNone/>
            </a:pPr>
            <a:r>
              <a:rPr lang="en-US" altLang="zh-CN" sz="18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Times New Roman" panose="02020603050405020304"/>
              </a:rPr>
              <a:t>无理数发现小插曲：毕达哥拉斯虽然发现了毕达哥拉斯定理（勾股定理），但却非常反感无理数。他对所谓“自然”之美狂热追求，认为无理数的不规律毁坏了人与自然美。他的门生希帕索斯（Hippasus）找到了√2并询问他，认为这个数不是有理数。然后，被毕达哥拉斯以渎神的罪名被溺死了，这被称作数学史上的第一次数学危机。</a:t>
            </a:r>
          </a:p>
        </p:txBody>
      </p:sp>
    </p:spTree>
    <p:custDataLst>
      <p:tags r:id="rId1"/>
    </p:custDataLst>
  </p:cSld>
  <p:clrMapOvr>
    <a:masterClrMapping/>
  </p:clrMapOvr>
  <p:transition advClick="0"/>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a:xfrm>
            <a:off x="771539" y="344160"/>
            <a:ext cx="5951537" cy="686239"/>
          </a:xfrm>
        </p:spPr>
        <p:txBody>
          <a:bodyPr>
            <a:normAutofit/>
          </a:bodyPr>
          <a:lstStyle/>
          <a:p>
            <a:pPr algn="l">
              <a:buClrTx/>
              <a:buSzTx/>
            </a:pPr>
            <a:r>
              <a:rPr lang="en-US" sz="2800" dirty="0">
                <a:solidFill>
                  <a:srgbClr val="202020"/>
                </a:solidFill>
                <a:latin typeface="微软雅黑" panose="020B0503020204020204" pitchFamily="34" charset="-122"/>
                <a:ea typeface="微软雅黑" panose="020B0503020204020204" pitchFamily="34" charset="-122"/>
              </a:rPr>
              <a:t>2.11.1 复</a:t>
            </a:r>
            <a:r>
              <a:rPr lang="zh-CN" altLang="en-US" sz="2800" dirty="0">
                <a:solidFill>
                  <a:srgbClr val="202020"/>
                </a:solidFill>
                <a:latin typeface="微软雅黑" panose="020B0503020204020204" pitchFamily="34" charset="-122"/>
                <a:ea typeface="微软雅黑" panose="020B0503020204020204" pitchFamily="34" charset="-122"/>
              </a:rPr>
              <a:t>数</a:t>
            </a:r>
            <a:endParaRPr lang="en-US" sz="2800" dirty="0">
              <a:solidFill>
                <a:srgbClr val="202020"/>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49" name="文本框 48"/>
              <p:cNvSpPr txBox="1"/>
              <p:nvPr/>
            </p:nvSpPr>
            <p:spPr>
              <a:xfrm>
                <a:off x="771539" y="2459204"/>
                <a:ext cx="7037705" cy="3001719"/>
              </a:xfrm>
              <a:prstGeom prst="rect">
                <a:avLst/>
              </a:prstGeom>
              <a:noFill/>
            </p:spPr>
            <p:txBody>
              <a:bodyPr wrap="square" rtlCol="0" anchor="t">
                <a:spAutoFit/>
              </a:bodyPr>
              <a:lstStyle/>
              <a:p>
                <a:pPr>
                  <a:lnSpc>
                    <a:spcPct val="150000"/>
                  </a:lnSpc>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史上最美公式：</a:t>
                </a:r>
                <a:r>
                  <a:rPr lang="en-US" altLang="zh-CN" sz="1800" kern="0" dirty="0">
                    <a:effectLst/>
                    <a:latin typeface="宋体" panose="02010600030101010101" pitchFamily="2" charset="-122"/>
                    <a:cs typeface="宋体" panose="02010600030101010101" pitchFamily="2" charset="-122"/>
                  </a:rPr>
                  <a:t>1+</a:t>
                </a:r>
                <a14:m>
                  <m:oMath xmlns:m="http://schemas.openxmlformats.org/officeDocument/2006/math">
                    <m:sSup>
                      <m:sSupPr>
                        <m:ctrlPr>
                          <a:rPr lang="zh-CN" altLang="zh-CN" i="1">
                            <a:effectLst/>
                            <a:latin typeface="Cambria Math" panose="02040503050406030204" pitchFamily="18" charset="0"/>
                            <a:ea typeface="Cambria Math" panose="02040503050406030204" pitchFamily="18" charset="0"/>
                          </a:rPr>
                        </m:ctrlPr>
                      </m:sSupPr>
                      <m:e>
                        <m:r>
                          <a:rPr lang="en-US" altLang="zh-CN" sz="1800" i="1" kern="0">
                            <a:effectLst/>
                            <a:latin typeface="Cambria Math" panose="02040503050406030204" pitchFamily="18" charset="0"/>
                            <a:ea typeface="宋体" panose="02010600030101010101" pitchFamily="2" charset="-122"/>
                            <a:cs typeface="宋体" panose="02010600030101010101" pitchFamily="2" charset="-122"/>
                          </a:rPr>
                          <m:t>𝑒</m:t>
                        </m:r>
                      </m:e>
                      <m:sup>
                        <m:r>
                          <a:rPr lang="en-US" altLang="zh-CN" sz="1800" i="1" kern="0">
                            <a:effectLst/>
                            <a:latin typeface="Cambria Math" panose="02040503050406030204" pitchFamily="18" charset="0"/>
                            <a:ea typeface="宋体" panose="02010600030101010101" pitchFamily="2" charset="-122"/>
                            <a:cs typeface="宋体" panose="02010600030101010101" pitchFamily="2" charset="-122"/>
                          </a:rPr>
                          <m:t>𝑖</m:t>
                        </m:r>
                        <m:r>
                          <a:rPr lang="en-US" altLang="zh-CN" sz="1800" i="1" kern="0">
                            <a:effectLst/>
                            <a:latin typeface="Cambria Math" panose="02040503050406030204" pitchFamily="18" charset="0"/>
                            <a:ea typeface="宋体" panose="02010600030101010101" pitchFamily="2" charset="-122"/>
                            <a:cs typeface="宋体" panose="02010600030101010101" pitchFamily="2" charset="-122"/>
                          </a:rPr>
                          <m:t>𝜋</m:t>
                        </m:r>
                      </m:sup>
                    </m:sSup>
                  </m:oMath>
                </a14:m>
                <a:r>
                  <a:rPr lang="en-US" altLang="zh-CN" sz="1800" kern="0" dirty="0">
                    <a:effectLst/>
                    <a:latin typeface="宋体" panose="02010600030101010101" pitchFamily="2" charset="-122"/>
                    <a:cs typeface="宋体" panose="02010600030101010101" pitchFamily="2" charset="-122"/>
                  </a:rPr>
                  <a:t>=0</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。(和圆有关，e和钱有关，0和1是基本的数元)</a:t>
                </a:r>
              </a:p>
              <a:p>
                <a:pPr>
                  <a:lnSpc>
                    <a:spcPct val="150000"/>
                  </a:lnSpc>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欧拉公式： </a:t>
                </a:r>
                <a14:m>
                  <m:oMath xmlns:m="http://schemas.openxmlformats.org/officeDocument/2006/math">
                    <m:sSup>
                      <m:sSupPr>
                        <m:ctrlPr>
                          <a:rPr lang="zh-CN" altLang="zh-CN" i="1" smtClean="0">
                            <a:effectLst/>
                            <a:latin typeface="Cambria Math" panose="02040503050406030204" pitchFamily="18" charset="0"/>
                            <a:ea typeface="Cambria Math" panose="02040503050406030204" pitchFamily="18" charset="0"/>
                          </a:rPr>
                        </m:ctrlPr>
                      </m:sSupPr>
                      <m:e>
                        <m:r>
                          <a:rPr lang="en-US" altLang="zh-CN" sz="1800" i="1" kern="0">
                            <a:effectLst/>
                            <a:latin typeface="Cambria Math" panose="02040503050406030204" pitchFamily="18" charset="0"/>
                            <a:ea typeface="宋体" panose="02010600030101010101" pitchFamily="2" charset="-122"/>
                            <a:cs typeface="宋体" panose="02010600030101010101" pitchFamily="2" charset="-122"/>
                          </a:rPr>
                          <m:t>𝑒</m:t>
                        </m:r>
                      </m:e>
                      <m:sup>
                        <m:r>
                          <a:rPr lang="en-US" altLang="zh-CN" sz="1800" i="1" kern="0">
                            <a:effectLst/>
                            <a:latin typeface="Cambria Math" panose="02040503050406030204" pitchFamily="18" charset="0"/>
                            <a:ea typeface="宋体" panose="02010600030101010101" pitchFamily="2" charset="-122"/>
                            <a:cs typeface="宋体" panose="02010600030101010101" pitchFamily="2" charset="-122"/>
                          </a:rPr>
                          <m:t>𝑖</m:t>
                        </m:r>
                        <m:r>
                          <a:rPr lang="en-US" altLang="zh-CN" sz="1800" i="1" kern="0">
                            <a:effectLst/>
                            <a:latin typeface="Cambria Math" panose="02040503050406030204" pitchFamily="18" charset="0"/>
                            <a:ea typeface="宋体" panose="02010600030101010101" pitchFamily="2" charset="-122"/>
                            <a:cs typeface="宋体" panose="02010600030101010101" pitchFamily="2" charset="-122"/>
                          </a:rPr>
                          <m:t>𝜃</m:t>
                        </m:r>
                      </m:sup>
                    </m:sSup>
                  </m:oMath>
                </a14:m>
                <a:r>
                  <a:rPr lang="en-US" altLang="zh-CN" sz="1800" kern="0" dirty="0">
                    <a:effectLst/>
                    <a:latin typeface="宋体" panose="02010600030101010101" pitchFamily="2" charset="-122"/>
                    <a:cs typeface="宋体" panose="02010600030101010101" pitchFamily="2" charset="-122"/>
                  </a:rPr>
                  <a:t> =</a:t>
                </a:r>
                <a14:m>
                  <m:oMath xmlns:m="http://schemas.openxmlformats.org/officeDocument/2006/math">
                    <m:func>
                      <m:funcPr>
                        <m:ctrlPr>
                          <a:rPr lang="zh-CN" altLang="zh-CN" i="1">
                            <a:effectLst/>
                            <a:latin typeface="Cambria Math" panose="02040503050406030204" pitchFamily="18" charset="0"/>
                            <a:ea typeface="Cambria Math" panose="02040503050406030204" pitchFamily="18" charset="0"/>
                          </a:rPr>
                        </m:ctrlPr>
                      </m:funcPr>
                      <m:fName>
                        <m:r>
                          <m:rPr>
                            <m:sty m:val="p"/>
                          </m:rPr>
                          <a:rPr lang="en-US" altLang="zh-CN" sz="1800" kern="0">
                            <a:effectLst/>
                            <a:latin typeface="Cambria Math" panose="02040503050406030204" pitchFamily="18" charset="0"/>
                            <a:ea typeface="宋体" panose="02010600030101010101" pitchFamily="2" charset="-122"/>
                            <a:cs typeface="宋体" panose="02010600030101010101" pitchFamily="2" charset="-122"/>
                          </a:rPr>
                          <m:t>cos</m:t>
                        </m:r>
                      </m:fName>
                      <m:e>
                        <m:r>
                          <a:rPr lang="en-US" altLang="zh-CN" sz="1800" i="1" kern="0">
                            <a:effectLst/>
                            <a:latin typeface="Cambria Math" panose="02040503050406030204" pitchFamily="18" charset="0"/>
                            <a:ea typeface="宋体" panose="02010600030101010101" pitchFamily="2" charset="-122"/>
                            <a:cs typeface="宋体" panose="02010600030101010101" pitchFamily="2" charset="-122"/>
                          </a:rPr>
                          <m:t>𝜃</m:t>
                        </m:r>
                      </m:e>
                    </m:func>
                    <m:r>
                      <a:rPr lang="en-US" altLang="zh-CN" sz="1800" i="1" kern="0">
                        <a:effectLst/>
                        <a:latin typeface="Cambria Math" panose="02040503050406030204" pitchFamily="18" charset="0"/>
                        <a:ea typeface="宋体" panose="02010600030101010101" pitchFamily="2" charset="-122"/>
                        <a:cs typeface="宋体" panose="02010600030101010101" pitchFamily="2" charset="-122"/>
                      </a:rPr>
                      <m:t>+</m:t>
                    </m:r>
                    <m:r>
                      <a:rPr lang="en-US" altLang="zh-CN" sz="1800" i="1" kern="0">
                        <a:effectLst/>
                        <a:latin typeface="Cambria Math" panose="02040503050406030204" pitchFamily="18" charset="0"/>
                        <a:ea typeface="宋体" panose="02010600030101010101" pitchFamily="2" charset="-122"/>
                        <a:cs typeface="宋体" panose="02010600030101010101" pitchFamily="2" charset="-122"/>
                      </a:rPr>
                      <m:t>𝑖</m:t>
                    </m:r>
                    <m:r>
                      <a:rPr lang="en-US" altLang="zh-CN" sz="1800" i="1" kern="0">
                        <a:effectLst/>
                        <a:latin typeface="Cambria Math" panose="02040503050406030204" pitchFamily="18" charset="0"/>
                        <a:ea typeface="宋体" panose="02010600030101010101" pitchFamily="2" charset="-122"/>
                        <a:cs typeface="宋体" panose="02010600030101010101" pitchFamily="2" charset="-122"/>
                      </a:rPr>
                      <m:t>∗</m:t>
                    </m:r>
                    <m:func>
                      <m:funcPr>
                        <m:ctrlPr>
                          <a:rPr lang="zh-CN" altLang="zh-CN" i="1">
                            <a:effectLst/>
                            <a:latin typeface="Cambria Math" panose="02040503050406030204" pitchFamily="18" charset="0"/>
                            <a:ea typeface="Cambria Math" panose="02040503050406030204" pitchFamily="18" charset="0"/>
                          </a:rPr>
                        </m:ctrlPr>
                      </m:funcPr>
                      <m:fName>
                        <m:r>
                          <m:rPr>
                            <m:sty m:val="p"/>
                          </m:rPr>
                          <a:rPr lang="en-US" altLang="zh-CN" sz="1800" kern="0">
                            <a:effectLst/>
                            <a:latin typeface="Cambria Math" panose="02040503050406030204" pitchFamily="18" charset="0"/>
                            <a:ea typeface="宋体" panose="02010600030101010101" pitchFamily="2" charset="-122"/>
                            <a:cs typeface="宋体" panose="02010600030101010101" pitchFamily="2" charset="-122"/>
                          </a:rPr>
                          <m:t>sin</m:t>
                        </m:r>
                      </m:fName>
                      <m:e>
                        <m:r>
                          <a:rPr lang="en-US" altLang="zh-CN" sz="1800" i="1" kern="0">
                            <a:effectLst/>
                            <a:latin typeface="Cambria Math" panose="02040503050406030204" pitchFamily="18" charset="0"/>
                            <a:ea typeface="宋体" panose="02010600030101010101" pitchFamily="2" charset="-122"/>
                            <a:cs typeface="宋体" panose="02010600030101010101" pitchFamily="2" charset="-122"/>
                          </a:rPr>
                          <m:t>𝜃</m:t>
                        </m:r>
                      </m:e>
                    </m:func>
                  </m:oMath>
                </a14:m>
                <a:r>
                  <a:rPr lang="zh-CN" altLang="en-US" dirty="0">
                    <a:latin typeface="微软雅黑" panose="020B0503020204020204" pitchFamily="34" charset="-122"/>
                    <a:ea typeface="微软雅黑" panose="020B0503020204020204" pitchFamily="34" charset="-122"/>
                    <a:cs typeface="微软雅黑" panose="020B0503020204020204" pitchFamily="34" charset="-122"/>
                  </a:rPr>
                  <a:t>。</a:t>
                </a:r>
              </a:p>
              <a:p>
                <a:pPr>
                  <a:lnSpc>
                    <a:spcPct val="150000"/>
                  </a:lnSpc>
                </a:pPr>
                <a:r>
                  <a:rPr lang="en-US" altLang="zh-CN" sz="1800" kern="0" dirty="0" err="1">
                    <a:effectLst/>
                    <a:latin typeface="宋体" panose="02010600030101010101" pitchFamily="2" charset="-122"/>
                    <a:cs typeface="宋体" panose="02010600030101010101" pitchFamily="2" charset="-122"/>
                  </a:rPr>
                  <a:t>a+bi</a:t>
                </a:r>
                <a:r>
                  <a:rPr lang="en-US" altLang="zh-CN" sz="1800" kern="0" dirty="0">
                    <a:effectLst/>
                    <a:latin typeface="宋体" panose="02010600030101010101" pitchFamily="2" charset="-122"/>
                    <a:cs typeface="宋体" panose="02010600030101010101" pitchFamily="2" charset="-122"/>
                  </a:rPr>
                  <a:t>=Z=</a:t>
                </a:r>
                <a:r>
                  <a:rPr lang="zh-CN" altLang="zh-CN" sz="1800" kern="0" dirty="0">
                    <a:effectLst/>
                    <a:ea typeface="宋体" panose="02010600030101010101" pitchFamily="2" charset="-122"/>
                    <a:cs typeface="宋体" panose="02010600030101010101" pitchFamily="2" charset="-122"/>
                  </a:rPr>
                  <a:t>｜</a:t>
                </a:r>
                <a:r>
                  <a:rPr lang="en-US" altLang="zh-CN" sz="1800" kern="0" dirty="0">
                    <a:effectLst/>
                    <a:ea typeface="宋体" panose="02010600030101010101" pitchFamily="2" charset="-122"/>
                    <a:cs typeface="宋体" panose="02010600030101010101" pitchFamily="2" charset="-122"/>
                  </a:rPr>
                  <a:t>Z</a:t>
                </a:r>
                <a:r>
                  <a:rPr lang="zh-CN" altLang="zh-CN" sz="1800" kern="0" dirty="0">
                    <a:effectLst/>
                    <a:ea typeface="宋体" panose="02010600030101010101" pitchFamily="2" charset="-122"/>
                    <a:cs typeface="宋体" panose="02010600030101010101" pitchFamily="2" charset="-122"/>
                  </a:rPr>
                  <a:t>｜</a:t>
                </a:r>
                <a14:m>
                  <m:oMath xmlns:m="http://schemas.openxmlformats.org/officeDocument/2006/math">
                    <m:sSup>
                      <m:sSupPr>
                        <m:ctrlPr>
                          <a:rPr lang="zh-CN" altLang="zh-CN" i="1">
                            <a:effectLst/>
                            <a:latin typeface="Cambria Math" panose="02040503050406030204" pitchFamily="18" charset="0"/>
                            <a:ea typeface="Cambria Math" panose="02040503050406030204" pitchFamily="18" charset="0"/>
                          </a:rPr>
                        </m:ctrlPr>
                      </m:sSupPr>
                      <m:e>
                        <m:r>
                          <a:rPr lang="en-US" altLang="zh-CN" sz="1800" i="1" kern="0">
                            <a:effectLst/>
                            <a:latin typeface="Cambria Math" panose="02040503050406030204" pitchFamily="18" charset="0"/>
                            <a:ea typeface="宋体" panose="02010600030101010101" pitchFamily="2" charset="-122"/>
                            <a:cs typeface="宋体" panose="02010600030101010101" pitchFamily="2" charset="-122"/>
                          </a:rPr>
                          <m:t>𝑒</m:t>
                        </m:r>
                      </m:e>
                      <m:sup>
                        <m:r>
                          <a:rPr lang="en-US" altLang="zh-CN" sz="1800" i="1" kern="0">
                            <a:effectLst/>
                            <a:latin typeface="Cambria Math" panose="02040503050406030204" pitchFamily="18" charset="0"/>
                            <a:ea typeface="宋体" panose="02010600030101010101" pitchFamily="2" charset="-122"/>
                            <a:cs typeface="宋体" panose="02010600030101010101" pitchFamily="2" charset="-122"/>
                          </a:rPr>
                          <m:t>𝑖</m:t>
                        </m:r>
                        <m:r>
                          <a:rPr lang="en-US" altLang="zh-CN" sz="1800" i="1" kern="0">
                            <a:effectLst/>
                            <a:latin typeface="Cambria Math" panose="02040503050406030204" pitchFamily="18" charset="0"/>
                            <a:ea typeface="宋体" panose="02010600030101010101" pitchFamily="2" charset="-122"/>
                            <a:cs typeface="宋体" panose="02010600030101010101" pitchFamily="2" charset="-122"/>
                          </a:rPr>
                          <m:t>𝜃</m:t>
                        </m:r>
                      </m:sup>
                    </m:sSup>
                  </m:oMath>
                </a14:m>
                <a:r>
                  <a:rPr lang="zh-CN" altLang="zh-CN" sz="1800" kern="0" dirty="0">
                    <a:effectLst/>
                    <a:ea typeface="宋体" panose="02010600030101010101" pitchFamily="2" charset="-122"/>
                    <a:cs typeface="宋体" panose="02010600030101010101" pitchFamily="2" charset="-122"/>
                  </a:rPr>
                  <a:t>；</a:t>
                </a:r>
                <a:r>
                  <a:rPr lang="en-US" altLang="zh-CN" sz="1800" kern="0" dirty="0">
                    <a:effectLst/>
                    <a:ea typeface="宋体" panose="02010600030101010101" pitchFamily="2" charset="-122"/>
                    <a:cs typeface="宋体" panose="02010600030101010101" pitchFamily="2" charset="-122"/>
                  </a:rPr>
                  <a:t>a=</a:t>
                </a:r>
                <a:r>
                  <a:rPr lang="zh-CN" altLang="zh-CN" sz="1800" kern="0" dirty="0">
                    <a:effectLst/>
                    <a:ea typeface="宋体" panose="02010600030101010101" pitchFamily="2" charset="-122"/>
                    <a:cs typeface="宋体" panose="02010600030101010101" pitchFamily="2" charset="-122"/>
                  </a:rPr>
                  <a:t>｜</a:t>
                </a:r>
                <a:r>
                  <a:rPr lang="en-US" altLang="zh-CN" sz="1800" kern="0" dirty="0">
                    <a:effectLst/>
                    <a:ea typeface="宋体" panose="02010600030101010101" pitchFamily="2" charset="-122"/>
                    <a:cs typeface="宋体" panose="02010600030101010101" pitchFamily="2" charset="-122"/>
                  </a:rPr>
                  <a:t>Z</a:t>
                </a:r>
                <a:r>
                  <a:rPr lang="zh-CN" altLang="zh-CN" sz="1800" kern="0" dirty="0">
                    <a:effectLst/>
                    <a:ea typeface="宋体" panose="02010600030101010101" pitchFamily="2" charset="-122"/>
                    <a:cs typeface="宋体" panose="02010600030101010101" pitchFamily="2" charset="-122"/>
                  </a:rPr>
                  <a:t>｜</a:t>
                </a:r>
                <a:r>
                  <a:rPr lang="en-US" altLang="zh-CN" sz="1800" kern="0" dirty="0">
                    <a:effectLst/>
                    <a:ea typeface="宋体" panose="02010600030101010101" pitchFamily="2" charset="-122"/>
                    <a:cs typeface="宋体" panose="02010600030101010101" pitchFamily="2" charset="-122"/>
                  </a:rPr>
                  <a:t>*</a:t>
                </a:r>
                <a14:m>
                  <m:oMath xmlns:m="http://schemas.openxmlformats.org/officeDocument/2006/math">
                    <m:func>
                      <m:funcPr>
                        <m:ctrlPr>
                          <a:rPr lang="zh-CN" altLang="zh-CN" i="1">
                            <a:effectLst/>
                            <a:latin typeface="Cambria Math" panose="02040503050406030204" pitchFamily="18" charset="0"/>
                            <a:ea typeface="Cambria Math" panose="02040503050406030204" pitchFamily="18" charset="0"/>
                          </a:rPr>
                        </m:ctrlPr>
                      </m:funcPr>
                      <m:fName>
                        <m:r>
                          <m:rPr>
                            <m:sty m:val="p"/>
                          </m:rPr>
                          <a:rPr lang="en-US" altLang="zh-CN" sz="1800" kern="0">
                            <a:effectLst/>
                            <a:latin typeface="Cambria Math" panose="02040503050406030204" pitchFamily="18" charset="0"/>
                            <a:ea typeface="宋体" panose="02010600030101010101" pitchFamily="2" charset="-122"/>
                            <a:cs typeface="宋体" panose="02010600030101010101" pitchFamily="2" charset="-122"/>
                          </a:rPr>
                          <m:t>cos</m:t>
                        </m:r>
                      </m:fName>
                      <m:e>
                        <m:r>
                          <a:rPr lang="en-US" altLang="zh-CN" sz="1800" i="1" kern="0">
                            <a:effectLst/>
                            <a:latin typeface="Cambria Math" panose="02040503050406030204" pitchFamily="18" charset="0"/>
                            <a:ea typeface="宋体" panose="02010600030101010101" pitchFamily="2" charset="-122"/>
                            <a:cs typeface="宋体" panose="02010600030101010101" pitchFamily="2" charset="-122"/>
                          </a:rPr>
                          <m:t>𝜃</m:t>
                        </m:r>
                      </m:e>
                    </m:func>
                  </m:oMath>
                </a14:m>
                <a:r>
                  <a:rPr lang="zh-CN" altLang="zh-CN" sz="1800" kern="0" dirty="0">
                    <a:effectLst/>
                    <a:ea typeface="宋体" panose="02010600030101010101" pitchFamily="2" charset="-122"/>
                    <a:cs typeface="宋体" panose="02010600030101010101" pitchFamily="2" charset="-122"/>
                  </a:rPr>
                  <a:t>；</a:t>
                </a:r>
                <a:r>
                  <a:rPr lang="en-US" altLang="zh-CN" sz="1800" kern="0" dirty="0">
                    <a:effectLst/>
                    <a:ea typeface="宋体" panose="02010600030101010101" pitchFamily="2" charset="-122"/>
                    <a:cs typeface="宋体" panose="02010600030101010101" pitchFamily="2" charset="-122"/>
                  </a:rPr>
                  <a:t>b=</a:t>
                </a:r>
                <a:r>
                  <a:rPr lang="zh-CN" altLang="zh-CN" sz="1800" kern="0" dirty="0">
                    <a:effectLst/>
                    <a:ea typeface="宋体" panose="02010600030101010101" pitchFamily="2" charset="-122"/>
                    <a:cs typeface="宋体" panose="02010600030101010101" pitchFamily="2" charset="-122"/>
                  </a:rPr>
                  <a:t>｜</a:t>
                </a:r>
                <a:r>
                  <a:rPr lang="en-US" altLang="zh-CN" sz="1800" kern="0" dirty="0">
                    <a:effectLst/>
                    <a:ea typeface="宋体" panose="02010600030101010101" pitchFamily="2" charset="-122"/>
                    <a:cs typeface="宋体" panose="02010600030101010101" pitchFamily="2" charset="-122"/>
                  </a:rPr>
                  <a:t>Z</a:t>
                </a:r>
                <a:r>
                  <a:rPr lang="zh-CN" altLang="zh-CN" sz="1800" kern="0" dirty="0">
                    <a:effectLst/>
                    <a:ea typeface="宋体" panose="02010600030101010101" pitchFamily="2" charset="-122"/>
                    <a:cs typeface="宋体" panose="02010600030101010101" pitchFamily="2" charset="-122"/>
                  </a:rPr>
                  <a:t>｜</a:t>
                </a:r>
                <a:r>
                  <a:rPr lang="en-US" altLang="zh-CN" sz="1800" kern="0" dirty="0">
                    <a:effectLst/>
                    <a:ea typeface="宋体" panose="02010600030101010101" pitchFamily="2" charset="-122"/>
                    <a:cs typeface="宋体" panose="02010600030101010101" pitchFamily="2" charset="-122"/>
                  </a:rPr>
                  <a:t>*</a:t>
                </a:r>
                <a14:m>
                  <m:oMath xmlns:m="http://schemas.openxmlformats.org/officeDocument/2006/math">
                    <m:func>
                      <m:funcPr>
                        <m:ctrlPr>
                          <a:rPr lang="zh-CN" altLang="zh-CN" i="1">
                            <a:effectLst/>
                            <a:latin typeface="Cambria Math" panose="02040503050406030204" pitchFamily="18" charset="0"/>
                            <a:ea typeface="Cambria Math" panose="02040503050406030204" pitchFamily="18" charset="0"/>
                          </a:rPr>
                        </m:ctrlPr>
                      </m:funcPr>
                      <m:fName>
                        <m:r>
                          <m:rPr>
                            <m:sty m:val="p"/>
                          </m:rPr>
                          <a:rPr lang="en-US" altLang="zh-CN" sz="1800" kern="0">
                            <a:effectLst/>
                            <a:latin typeface="Cambria Math" panose="02040503050406030204" pitchFamily="18" charset="0"/>
                            <a:ea typeface="宋体" panose="02010600030101010101" pitchFamily="2" charset="-122"/>
                            <a:cs typeface="宋体" panose="02010600030101010101" pitchFamily="2" charset="-122"/>
                          </a:rPr>
                          <m:t>sin</m:t>
                        </m:r>
                      </m:fName>
                      <m:e>
                        <m:r>
                          <a:rPr lang="en-US" altLang="zh-CN" sz="1800" i="1" kern="0">
                            <a:effectLst/>
                            <a:latin typeface="Cambria Math" panose="02040503050406030204" pitchFamily="18" charset="0"/>
                            <a:ea typeface="宋体" panose="02010600030101010101" pitchFamily="2" charset="-122"/>
                            <a:cs typeface="宋体" panose="02010600030101010101" pitchFamily="2" charset="-122"/>
                          </a:rPr>
                          <m:t>𝜃</m:t>
                        </m:r>
                      </m:e>
                    </m:func>
                  </m:oMath>
                </a14:m>
                <a:r>
                  <a:rPr lang="zh-CN" altLang="en-US" dirty="0">
                    <a:latin typeface="微软雅黑" panose="020B0503020204020204" pitchFamily="34" charset="-122"/>
                    <a:ea typeface="微软雅黑" panose="020B0503020204020204" pitchFamily="34" charset="-122"/>
                    <a:cs typeface="微软雅黑" panose="020B0503020204020204" pitchFamily="34" charset="-122"/>
                  </a:rPr>
                  <a:t>。</a:t>
                </a:r>
              </a:p>
              <a:p>
                <a:pPr>
                  <a:lnSpc>
                    <a:spcPct val="150000"/>
                  </a:lnSpc>
                </a:pPr>
                <a:r>
                  <a:rPr lang="en-US" altLang="zh-CN" sz="1800" kern="0" dirty="0" err="1">
                    <a:effectLst/>
                    <a:latin typeface="宋体" panose="02010600030101010101" pitchFamily="2" charset="-122"/>
                    <a:cs typeface="宋体" panose="02010600030101010101" pitchFamily="2" charset="-122"/>
                  </a:rPr>
                  <a:t>a+bi</a:t>
                </a:r>
                <a:r>
                  <a:rPr lang="en-US" altLang="zh-CN" sz="1800" kern="0" dirty="0">
                    <a:effectLst/>
                    <a:latin typeface="宋体" panose="02010600030101010101" pitchFamily="2" charset="-122"/>
                    <a:cs typeface="宋体" panose="02010600030101010101" pitchFamily="2" charset="-122"/>
                  </a:rPr>
                  <a:t>=r*</a:t>
                </a:r>
                <a14:m>
                  <m:oMath xmlns:m="http://schemas.openxmlformats.org/officeDocument/2006/math">
                    <m:sSup>
                      <m:sSupPr>
                        <m:ctrlPr>
                          <a:rPr lang="zh-CN" altLang="zh-CN" i="1">
                            <a:effectLst/>
                            <a:latin typeface="Cambria Math" panose="02040503050406030204" pitchFamily="18" charset="0"/>
                            <a:ea typeface="Cambria Math" panose="02040503050406030204" pitchFamily="18" charset="0"/>
                          </a:rPr>
                        </m:ctrlPr>
                      </m:sSupPr>
                      <m:e>
                        <m:r>
                          <a:rPr lang="en-US" altLang="zh-CN" sz="1800" i="1" kern="0">
                            <a:effectLst/>
                            <a:latin typeface="Cambria Math" panose="02040503050406030204" pitchFamily="18" charset="0"/>
                            <a:ea typeface="宋体" panose="02010600030101010101" pitchFamily="2" charset="-122"/>
                            <a:cs typeface="宋体" panose="02010600030101010101" pitchFamily="2" charset="-122"/>
                          </a:rPr>
                          <m:t>𝑒</m:t>
                        </m:r>
                      </m:e>
                      <m:sup>
                        <m:r>
                          <a:rPr lang="en-US" altLang="zh-CN" sz="1800" i="1" kern="0">
                            <a:effectLst/>
                            <a:latin typeface="Cambria Math" panose="02040503050406030204" pitchFamily="18" charset="0"/>
                            <a:ea typeface="宋体" panose="02010600030101010101" pitchFamily="2" charset="-122"/>
                            <a:cs typeface="宋体" panose="02010600030101010101" pitchFamily="2" charset="-122"/>
                          </a:rPr>
                          <m:t>𝑖</m:t>
                        </m:r>
                        <m:r>
                          <a:rPr lang="en-US" altLang="zh-CN" sz="1800" i="1" kern="0">
                            <a:effectLst/>
                            <a:latin typeface="Cambria Math" panose="02040503050406030204" pitchFamily="18" charset="0"/>
                            <a:ea typeface="宋体" panose="02010600030101010101" pitchFamily="2" charset="-122"/>
                            <a:cs typeface="宋体" panose="02010600030101010101" pitchFamily="2" charset="-122"/>
                          </a:rPr>
                          <m:t>𝜃</m:t>
                        </m:r>
                      </m:sup>
                    </m:sSup>
                  </m:oMath>
                </a14:m>
                <a:r>
                  <a:rPr lang="zh-CN" altLang="en-US" dirty="0">
                    <a:latin typeface="微软雅黑" panose="020B0503020204020204" pitchFamily="34" charset="-122"/>
                    <a:ea typeface="微软雅黑" panose="020B0503020204020204" pitchFamily="34" charset="-122"/>
                    <a:cs typeface="微软雅黑" panose="020B0503020204020204" pitchFamily="34" charset="-122"/>
                  </a:rPr>
                  <a:t>，注意：</a:t>
                </a:r>
                <a14:m>
                  <m:oMath xmlns:m="http://schemas.openxmlformats.org/officeDocument/2006/math">
                    <m:r>
                      <a:rPr lang="en-US" altLang="zh-CN" i="1">
                        <a:latin typeface="Cambria Math" panose="02040503050406030204" pitchFamily="18" charset="0"/>
                      </a:rPr>
                      <m:t>𝜃</m:t>
                    </m:r>
                  </m:oMath>
                </a14:m>
                <a:r>
                  <a:rPr lang="en-US" altLang="zh-CN" dirty="0"/>
                  <a:t>=</a:t>
                </a:r>
                <a14:m>
                  <m:oMath xmlns:m="http://schemas.openxmlformats.org/officeDocument/2006/math">
                    <m:r>
                      <a:rPr lang="en-US" altLang="zh-CN" i="1">
                        <a:latin typeface="Cambria Math" panose="02040503050406030204" pitchFamily="18" charset="0"/>
                      </a:rPr>
                      <m:t> </m:t>
                    </m:r>
                    <m:r>
                      <a:rPr lang="en-US" altLang="zh-CN" i="1">
                        <a:latin typeface="Cambria Math" panose="02040503050406030204" pitchFamily="18" charset="0"/>
                      </a:rPr>
                      <m:t>𝜃</m:t>
                    </m:r>
                  </m:oMath>
                </a14:m>
                <a:r>
                  <a:rPr lang="en-US" altLang="zh-CN" baseline="-25000" dirty="0"/>
                  <a:t>0</a:t>
                </a:r>
                <a:r>
                  <a:rPr lang="en-US" altLang="zh-CN" dirty="0"/>
                  <a:t>+2n</a:t>
                </a:r>
                <a14:m>
                  <m:oMath xmlns:m="http://schemas.openxmlformats.org/officeDocument/2006/math">
                    <m:r>
                      <a:rPr lang="en-US" altLang="zh-CN" i="1">
                        <a:latin typeface="Cambria Math" panose="02040503050406030204" pitchFamily="18" charset="0"/>
                      </a:rPr>
                      <m:t>𝜋</m:t>
                    </m:r>
                  </m:oMath>
                </a14:m>
                <a:r>
                  <a:rPr lang="zh-CN" altLang="en-US" dirty="0">
                    <a:latin typeface="微软雅黑" panose="020B0503020204020204" pitchFamily="34" charset="-122"/>
                    <a:ea typeface="微软雅黑" panose="020B0503020204020204" pitchFamily="34" charset="-122"/>
                    <a:cs typeface="微软雅黑" panose="020B0503020204020204" pitchFamily="34" charset="-122"/>
                  </a:rPr>
                  <a:t>，涉及幅角要考虑多值性。</a:t>
                </a:r>
              </a:p>
              <a:p>
                <a:pPr>
                  <a:lnSpc>
                    <a:spcPct val="150000"/>
                  </a:lnSpc>
                </a:pPr>
                <a:r>
                  <a:rPr lang="zh-CN" altLang="zh-CN" sz="1800" kern="0" dirty="0">
                    <a:effectLst/>
                    <a:ea typeface="宋体" panose="02010600030101010101" pitchFamily="2" charset="-122"/>
                    <a:cs typeface="宋体" panose="02010600030101010101" pitchFamily="2" charset="-122"/>
                  </a:rPr>
                  <a:t>（</a:t>
                </a:r>
                <a:r>
                  <a:rPr lang="en-US" altLang="zh-CN" sz="1800" kern="0" dirty="0" err="1">
                    <a:effectLst/>
                    <a:ea typeface="宋体" panose="02010600030101010101" pitchFamily="2" charset="-122"/>
                    <a:cs typeface="宋体" panose="02010600030101010101" pitchFamily="2" charset="-122"/>
                  </a:rPr>
                  <a:t>a+bi</a:t>
                </a:r>
                <a:r>
                  <a:rPr lang="zh-CN" altLang="zh-CN" sz="1800" kern="0" dirty="0">
                    <a:effectLst/>
                    <a:ea typeface="宋体" panose="02010600030101010101" pitchFamily="2" charset="-122"/>
                    <a:cs typeface="宋体" panose="02010600030101010101" pitchFamily="2" charset="-122"/>
                  </a:rPr>
                  <a:t>）</a:t>
                </a:r>
                <a:r>
                  <a:rPr lang="en-US" altLang="zh-CN" sz="1800" kern="0" dirty="0">
                    <a:effectLst/>
                    <a:ea typeface="宋体" panose="02010600030101010101" pitchFamily="2" charset="-122"/>
                    <a:cs typeface="宋体" panose="02010600030101010101" pitchFamily="2" charset="-122"/>
                  </a:rPr>
                  <a:t>*</a:t>
                </a:r>
                <a:r>
                  <a:rPr lang="zh-CN" altLang="zh-CN" sz="1800" kern="0" dirty="0">
                    <a:effectLst/>
                    <a:ea typeface="宋体" panose="02010600030101010101" pitchFamily="2" charset="-122"/>
                    <a:cs typeface="宋体" panose="02010600030101010101" pitchFamily="2" charset="-122"/>
                  </a:rPr>
                  <a:t>（</a:t>
                </a:r>
                <a:r>
                  <a:rPr lang="en-US" altLang="zh-CN" sz="1800" kern="0" dirty="0">
                    <a:effectLst/>
                    <a:ea typeface="宋体" panose="02010600030101010101" pitchFamily="2" charset="-122"/>
                    <a:cs typeface="宋体" panose="02010600030101010101" pitchFamily="2" charset="-122"/>
                  </a:rPr>
                  <a:t>a-bi</a:t>
                </a:r>
                <a:r>
                  <a:rPr lang="zh-CN" altLang="zh-CN" sz="1800" kern="0" dirty="0">
                    <a:effectLst/>
                    <a:ea typeface="宋体" panose="02010600030101010101" pitchFamily="2" charset="-122"/>
                    <a:cs typeface="宋体" panose="02010600030101010101" pitchFamily="2" charset="-122"/>
                  </a:rPr>
                  <a:t>）</a:t>
                </a:r>
                <a:r>
                  <a:rPr lang="en-US" altLang="zh-CN" sz="1800" kern="0" dirty="0">
                    <a:effectLst/>
                    <a:ea typeface="宋体" panose="02010600030101010101" pitchFamily="2" charset="-122"/>
                    <a:cs typeface="宋体" panose="02010600030101010101" pitchFamily="2" charset="-122"/>
                  </a:rPr>
                  <a:t>=a</a:t>
                </a:r>
                <a:r>
                  <a:rPr lang="en-US" altLang="zh-CN" sz="1800" kern="0" baseline="30000" dirty="0">
                    <a:effectLst/>
                    <a:ea typeface="宋体" panose="02010600030101010101" pitchFamily="2" charset="-122"/>
                    <a:cs typeface="宋体" panose="02010600030101010101" pitchFamily="2" charset="-122"/>
                  </a:rPr>
                  <a:t>2</a:t>
                </a:r>
                <a:r>
                  <a:rPr lang="en-US" altLang="zh-CN" sz="1800" kern="0" dirty="0">
                    <a:effectLst/>
                    <a:ea typeface="宋体" panose="02010600030101010101" pitchFamily="2" charset="-122"/>
                    <a:cs typeface="宋体" panose="02010600030101010101" pitchFamily="2" charset="-122"/>
                  </a:rPr>
                  <a:t>+b</a:t>
                </a:r>
                <a:r>
                  <a:rPr lang="en-US" altLang="zh-CN" sz="1800" kern="0" baseline="30000" dirty="0">
                    <a:effectLst/>
                    <a:ea typeface="宋体" panose="02010600030101010101" pitchFamily="2" charset="-122"/>
                    <a:cs typeface="宋体" panose="02010600030101010101" pitchFamily="2" charset="-122"/>
                  </a:rPr>
                  <a:t>2</a:t>
                </a:r>
                <a:r>
                  <a:rPr lang="zh-CN" altLang="zh-CN" sz="1800" kern="0" dirty="0">
                    <a:effectLst/>
                    <a:ea typeface="宋体" panose="02010600030101010101" pitchFamily="2" charset="-122"/>
                    <a:cs typeface="宋体" panose="02010600030101010101" pitchFamily="2" charset="-122"/>
                  </a:rPr>
                  <a:t>；若</a:t>
                </a:r>
                <a:r>
                  <a:rPr lang="en-US" altLang="zh-CN" sz="1800" kern="0" dirty="0">
                    <a:effectLst/>
                    <a:ea typeface="宋体" panose="02010600030101010101" pitchFamily="2" charset="-122"/>
                    <a:cs typeface="宋体" panose="02010600030101010101" pitchFamily="2" charset="-122"/>
                  </a:rPr>
                  <a:t>Z=</a:t>
                </a:r>
                <a:r>
                  <a:rPr lang="zh-CN" altLang="zh-CN" sz="1800" kern="0" dirty="0">
                    <a:effectLst/>
                    <a:ea typeface="宋体" panose="02010600030101010101" pitchFamily="2" charset="-122"/>
                    <a:cs typeface="宋体" panose="02010600030101010101" pitchFamily="2" charset="-122"/>
                  </a:rPr>
                  <a:t>（</a:t>
                </a:r>
                <a:r>
                  <a:rPr lang="en-US" altLang="zh-CN" sz="1800" kern="0" dirty="0" err="1">
                    <a:effectLst/>
                    <a:ea typeface="宋体" panose="02010600030101010101" pitchFamily="2" charset="-122"/>
                    <a:cs typeface="宋体" panose="02010600030101010101" pitchFamily="2" charset="-122"/>
                  </a:rPr>
                  <a:t>a+bi</a:t>
                </a:r>
                <a:r>
                  <a:rPr lang="zh-CN" altLang="zh-CN" sz="1800" kern="0" dirty="0">
                    <a:effectLst/>
                    <a:ea typeface="宋体" panose="02010600030101010101" pitchFamily="2" charset="-122"/>
                    <a:cs typeface="宋体" panose="02010600030101010101" pitchFamily="2" charset="-122"/>
                  </a:rPr>
                  <a:t>），称</a:t>
                </a:r>
                <a:r>
                  <a:rPr lang="en-US" altLang="zh-CN" sz="1800" kern="0" dirty="0">
                    <a:effectLst/>
                    <a:ea typeface="宋体" panose="02010600030101010101" pitchFamily="2" charset="-122"/>
                    <a:cs typeface="宋体" panose="02010600030101010101" pitchFamily="2" charset="-122"/>
                  </a:rPr>
                  <a:t>Z</a:t>
                </a:r>
                <a:r>
                  <a:rPr lang="en-US" altLang="zh-CN" sz="1800" kern="0" baseline="30000" dirty="0">
                    <a:effectLst/>
                    <a:ea typeface="宋体" panose="02010600030101010101" pitchFamily="2" charset="-122"/>
                    <a:cs typeface="宋体" panose="02010600030101010101" pitchFamily="2" charset="-122"/>
                  </a:rPr>
                  <a:t>*</a:t>
                </a:r>
                <a:r>
                  <a:rPr lang="en-US" altLang="zh-CN" sz="1800" kern="0" dirty="0">
                    <a:effectLst/>
                    <a:ea typeface="宋体" panose="02010600030101010101" pitchFamily="2" charset="-122"/>
                    <a:cs typeface="宋体" panose="02010600030101010101" pitchFamily="2" charset="-122"/>
                  </a:rPr>
                  <a:t>=</a:t>
                </a:r>
                <a:r>
                  <a:rPr lang="zh-CN" altLang="zh-CN" sz="1800" kern="0" dirty="0">
                    <a:effectLst/>
                    <a:ea typeface="宋体" panose="02010600030101010101" pitchFamily="2" charset="-122"/>
                    <a:cs typeface="宋体" panose="02010600030101010101" pitchFamily="2" charset="-122"/>
                  </a:rPr>
                  <a:t>（</a:t>
                </a:r>
                <a:r>
                  <a:rPr lang="en-US" altLang="zh-CN" sz="1800" kern="0" dirty="0">
                    <a:effectLst/>
                    <a:ea typeface="宋体" panose="02010600030101010101" pitchFamily="2" charset="-122"/>
                    <a:cs typeface="宋体" panose="02010600030101010101" pitchFamily="2" charset="-122"/>
                  </a:rPr>
                  <a:t>a-bi</a:t>
                </a:r>
                <a:r>
                  <a:rPr lang="zh-CN" altLang="zh-CN" sz="1800" kern="0" dirty="0">
                    <a:effectLst/>
                    <a:ea typeface="宋体" panose="02010600030101010101" pitchFamily="2" charset="-122"/>
                    <a:cs typeface="宋体" panose="02010600030101010101" pitchFamily="2" charset="-122"/>
                  </a:rPr>
                  <a:t>）</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a:t>
                </a:r>
              </a:p>
              <a:p>
                <a:pPr>
                  <a:lnSpc>
                    <a:spcPct val="150000"/>
                  </a:lnSpc>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a:t>
                </a:r>
              </a:p>
            </p:txBody>
          </p:sp>
        </mc:Choice>
        <mc:Fallback xmlns="">
          <p:sp>
            <p:nvSpPr>
              <p:cNvPr id="49" name="文本框 48"/>
              <p:cNvSpPr txBox="1">
                <a:spLocks noRot="1" noChangeAspect="1" noMove="1" noResize="1" noEditPoints="1" noAdjustHandles="1" noChangeArrowheads="1" noChangeShapeType="1" noTextEdit="1"/>
              </p:cNvSpPr>
              <p:nvPr/>
            </p:nvSpPr>
            <p:spPr>
              <a:xfrm>
                <a:off x="771539" y="2459204"/>
                <a:ext cx="7037705" cy="3001719"/>
              </a:xfrm>
              <a:prstGeom prst="rect">
                <a:avLst/>
              </a:prstGeom>
              <a:blipFill>
                <a:blip r:embed="rId3"/>
                <a:stretch>
                  <a:fillRect l="-780" b="-2840"/>
                </a:stretch>
              </a:blipFill>
            </p:spPr>
            <p:txBody>
              <a:bodyPr/>
              <a:lstStyle/>
              <a:p>
                <a:r>
                  <a:rPr lang="zh-CN" altLang="en-US">
                    <a:noFill/>
                  </a:rPr>
                  <a:t> </a:t>
                </a:r>
              </a:p>
            </p:txBody>
          </p:sp>
        </mc:Fallback>
      </mc:AlternateContent>
      <p:grpSp>
        <p:nvGrpSpPr>
          <p:cNvPr id="27" name="组合 26">
            <a:extLst>
              <a:ext uri="{FF2B5EF4-FFF2-40B4-BE49-F238E27FC236}">
                <a16:creationId xmlns:a16="http://schemas.microsoft.com/office/drawing/2014/main" id="{3A91153F-47F8-43B2-9A09-29AFD3D4CA5C}"/>
              </a:ext>
            </a:extLst>
          </p:cNvPr>
          <p:cNvGrpSpPr>
            <a:grpSpLocks/>
          </p:cNvGrpSpPr>
          <p:nvPr/>
        </p:nvGrpSpPr>
        <p:grpSpPr bwMode="auto">
          <a:xfrm>
            <a:off x="8087002" y="2707998"/>
            <a:ext cx="2960753" cy="2396544"/>
            <a:chOff x="150" y="-70"/>
            <a:chExt cx="16644" cy="17404"/>
          </a:xfrm>
        </p:grpSpPr>
        <p:cxnSp>
          <p:nvCxnSpPr>
            <p:cNvPr id="30" name="直线箭头连接符 91">
              <a:extLst>
                <a:ext uri="{FF2B5EF4-FFF2-40B4-BE49-F238E27FC236}">
                  <a16:creationId xmlns:a16="http://schemas.microsoft.com/office/drawing/2014/main" id="{AEB57CE2-7CAD-4A9D-83EB-955D2EC2639C}"/>
                </a:ext>
              </a:extLst>
            </p:cNvPr>
            <p:cNvCxnSpPr>
              <a:cxnSpLocks/>
            </p:cNvCxnSpPr>
            <p:nvPr/>
          </p:nvCxnSpPr>
          <p:spPr bwMode="auto">
            <a:xfrm>
              <a:off x="150" y="13640"/>
              <a:ext cx="15314" cy="0"/>
            </a:xfrm>
            <a:prstGeom prst="straightConnector1">
              <a:avLst/>
            </a:prstGeom>
            <a:noFill/>
            <a:ln w="19050">
              <a:solidFill>
                <a:schemeClr val="dk1">
                  <a:lumMod val="100000"/>
                  <a:lumOff val="0"/>
                </a:schemeClr>
              </a:solidFill>
              <a:miter lim="800000"/>
              <a:headEnd/>
              <a:tailEnd type="triangle" w="med" len="med"/>
            </a:ln>
            <a:extLst>
              <a:ext uri="{909E8E84-426E-40DD-AFC4-6F175D3DCCD1}">
                <a14:hiddenFill xmlns:a14="http://schemas.microsoft.com/office/drawing/2010/main">
                  <a:noFill/>
                </a14:hiddenFill>
              </a:ext>
            </a:extLst>
          </p:spPr>
        </p:cxnSp>
        <p:cxnSp>
          <p:nvCxnSpPr>
            <p:cNvPr id="31" name="直线箭头连接符 92">
              <a:extLst>
                <a:ext uri="{FF2B5EF4-FFF2-40B4-BE49-F238E27FC236}">
                  <a16:creationId xmlns:a16="http://schemas.microsoft.com/office/drawing/2014/main" id="{BA144D5D-FAA9-4B6D-A936-297EF3F59EB7}"/>
                </a:ext>
              </a:extLst>
            </p:cNvPr>
            <p:cNvCxnSpPr>
              <a:cxnSpLocks/>
            </p:cNvCxnSpPr>
            <p:nvPr/>
          </p:nvCxnSpPr>
          <p:spPr bwMode="auto">
            <a:xfrm flipV="1">
              <a:off x="3180" y="1271"/>
              <a:ext cx="0" cy="16063"/>
            </a:xfrm>
            <a:prstGeom prst="straightConnector1">
              <a:avLst/>
            </a:prstGeom>
            <a:noFill/>
            <a:ln w="19050">
              <a:solidFill>
                <a:schemeClr val="dk1">
                  <a:lumMod val="100000"/>
                  <a:lumOff val="0"/>
                </a:schemeClr>
              </a:solidFill>
              <a:miter lim="800000"/>
              <a:headEnd/>
              <a:tailEnd type="triangle" w="med" len="med"/>
            </a:ln>
            <a:extLst>
              <a:ext uri="{909E8E84-426E-40DD-AFC4-6F175D3DCCD1}">
                <a14:hiddenFill xmlns:a14="http://schemas.microsoft.com/office/drawing/2010/main">
                  <a:noFill/>
                </a14:hiddenFill>
              </a:ext>
            </a:extLst>
          </p:spPr>
        </p:cxnSp>
        <p:sp>
          <p:nvSpPr>
            <p:cNvPr id="32" name="文本框 11">
              <a:extLst>
                <a:ext uri="{FF2B5EF4-FFF2-40B4-BE49-F238E27FC236}">
                  <a16:creationId xmlns:a16="http://schemas.microsoft.com/office/drawing/2014/main" id="{F16C2EAD-6A5D-4427-9E0C-A9E769B3EACF}"/>
                </a:ext>
              </a:extLst>
            </p:cNvPr>
            <p:cNvSpPr txBox="1">
              <a:spLocks/>
            </p:cNvSpPr>
            <p:nvPr/>
          </p:nvSpPr>
          <p:spPr bwMode="auto">
            <a:xfrm>
              <a:off x="1667" y="13376"/>
              <a:ext cx="1581" cy="2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spAutoFit/>
            </a:bodyPr>
            <a:lstStyle/>
            <a:p>
              <a:r>
                <a:rPr lang="en-US" sz="1400" kern="120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0</a:t>
              </a:r>
              <a:endParaRPr lang="zh-CN" sz="1200">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p:txBody>
        </p:sp>
        <p:cxnSp>
          <p:nvCxnSpPr>
            <p:cNvPr id="33" name="直线箭头连接符 94">
              <a:extLst>
                <a:ext uri="{FF2B5EF4-FFF2-40B4-BE49-F238E27FC236}">
                  <a16:creationId xmlns:a16="http://schemas.microsoft.com/office/drawing/2014/main" id="{74F2BAA4-5537-42A8-9858-99F3CC23F3D1}"/>
                </a:ext>
              </a:extLst>
            </p:cNvPr>
            <p:cNvCxnSpPr>
              <a:cxnSpLocks/>
            </p:cNvCxnSpPr>
            <p:nvPr/>
          </p:nvCxnSpPr>
          <p:spPr bwMode="auto">
            <a:xfrm flipV="1">
              <a:off x="3180" y="8825"/>
              <a:ext cx="7016" cy="4815"/>
            </a:xfrm>
            <a:prstGeom prst="straightConnector1">
              <a:avLst/>
            </a:prstGeom>
            <a:noFill/>
            <a:ln w="12700">
              <a:solidFill>
                <a:schemeClr val="accent5">
                  <a:lumMod val="100000"/>
                  <a:lumOff val="0"/>
                </a:schemeClr>
              </a:solidFill>
              <a:miter lim="800000"/>
              <a:headEnd/>
              <a:tailEnd type="triangle" w="med" len="med"/>
            </a:ln>
            <a:extLst>
              <a:ext uri="{909E8E84-426E-40DD-AFC4-6F175D3DCCD1}">
                <a14:hiddenFill xmlns:a14="http://schemas.microsoft.com/office/drawing/2010/main">
                  <a:noFill/>
                </a14:hiddenFill>
              </a:ext>
            </a:extLst>
          </p:spPr>
        </p:cxnSp>
        <p:sp>
          <p:nvSpPr>
            <p:cNvPr id="34" name="文本框 16">
              <a:extLst>
                <a:ext uri="{FF2B5EF4-FFF2-40B4-BE49-F238E27FC236}">
                  <a16:creationId xmlns:a16="http://schemas.microsoft.com/office/drawing/2014/main" id="{A0439D59-88A9-478D-AEA6-4EBFC859CE30}"/>
                </a:ext>
              </a:extLst>
            </p:cNvPr>
            <p:cNvSpPr txBox="1">
              <a:spLocks/>
            </p:cNvSpPr>
            <p:nvPr/>
          </p:nvSpPr>
          <p:spPr bwMode="auto">
            <a:xfrm>
              <a:off x="9775" y="7017"/>
              <a:ext cx="2268" cy="26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spAutoFit/>
            </a:bodyPr>
            <a:lstStyle/>
            <a:p>
              <a:r>
                <a:rPr lang="en-US" sz="1800" kern="120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z</a:t>
              </a:r>
              <a:endParaRPr lang="zh-CN" sz="1200">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p:txBody>
        </p:sp>
        <p:cxnSp>
          <p:nvCxnSpPr>
            <p:cNvPr id="35" name="直线连接符 96">
              <a:extLst>
                <a:ext uri="{FF2B5EF4-FFF2-40B4-BE49-F238E27FC236}">
                  <a16:creationId xmlns:a16="http://schemas.microsoft.com/office/drawing/2014/main" id="{6AFC2F27-D23F-424E-A808-6C8EBC6AAD9A}"/>
                </a:ext>
              </a:extLst>
            </p:cNvPr>
            <p:cNvCxnSpPr>
              <a:cxnSpLocks/>
            </p:cNvCxnSpPr>
            <p:nvPr/>
          </p:nvCxnSpPr>
          <p:spPr bwMode="auto">
            <a:xfrm>
              <a:off x="10196" y="8825"/>
              <a:ext cx="0" cy="4815"/>
            </a:xfrm>
            <a:prstGeom prst="line">
              <a:avLst/>
            </a:prstGeom>
            <a:noFill/>
            <a:ln w="9525">
              <a:solidFill>
                <a:schemeClr val="dk1">
                  <a:lumMod val="100000"/>
                  <a:lumOff val="0"/>
                </a:schemeClr>
              </a:solidFill>
              <a:prstDash val="dash"/>
              <a:round/>
              <a:headEnd/>
              <a:tailEnd/>
            </a:ln>
            <a:extLst>
              <a:ext uri="{909E8E84-426E-40DD-AFC4-6F175D3DCCD1}">
                <a14:hiddenFill xmlns:a14="http://schemas.microsoft.com/office/drawing/2010/main">
                  <a:noFill/>
                </a14:hiddenFill>
              </a:ext>
            </a:extLst>
          </p:spPr>
        </p:cxnSp>
        <p:cxnSp>
          <p:nvCxnSpPr>
            <p:cNvPr id="36" name="直线连接符 97">
              <a:extLst>
                <a:ext uri="{FF2B5EF4-FFF2-40B4-BE49-F238E27FC236}">
                  <a16:creationId xmlns:a16="http://schemas.microsoft.com/office/drawing/2014/main" id="{760FEAD6-A87E-4B47-B818-B02D723D3663}"/>
                </a:ext>
              </a:extLst>
            </p:cNvPr>
            <p:cNvCxnSpPr>
              <a:cxnSpLocks/>
            </p:cNvCxnSpPr>
            <p:nvPr/>
          </p:nvCxnSpPr>
          <p:spPr bwMode="auto">
            <a:xfrm flipH="1">
              <a:off x="3180" y="8825"/>
              <a:ext cx="7016" cy="0"/>
            </a:xfrm>
            <a:prstGeom prst="line">
              <a:avLst/>
            </a:prstGeom>
            <a:noFill/>
            <a:ln w="9525">
              <a:solidFill>
                <a:schemeClr val="dk1">
                  <a:lumMod val="100000"/>
                  <a:lumOff val="0"/>
                </a:schemeClr>
              </a:solidFill>
              <a:prstDash val="dash"/>
              <a:round/>
              <a:headEnd/>
              <a:tailEnd/>
            </a:ln>
            <a:extLst>
              <a:ext uri="{909E8E84-426E-40DD-AFC4-6F175D3DCCD1}">
                <a14:hiddenFill xmlns:a14="http://schemas.microsoft.com/office/drawing/2010/main">
                  <a:noFill/>
                </a14:hiddenFill>
              </a:ext>
            </a:extLst>
          </p:spPr>
        </p:cxnSp>
        <p:sp>
          <p:nvSpPr>
            <p:cNvPr id="37" name="文本框 22">
              <a:extLst>
                <a:ext uri="{FF2B5EF4-FFF2-40B4-BE49-F238E27FC236}">
                  <a16:creationId xmlns:a16="http://schemas.microsoft.com/office/drawing/2014/main" id="{0A4F2A7B-74C4-4EAB-9603-F20AEE219722}"/>
                </a:ext>
              </a:extLst>
            </p:cNvPr>
            <p:cNvSpPr txBox="1">
              <a:spLocks/>
            </p:cNvSpPr>
            <p:nvPr/>
          </p:nvSpPr>
          <p:spPr bwMode="auto">
            <a:xfrm>
              <a:off x="6219" y="9005"/>
              <a:ext cx="1651" cy="26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spAutoFit/>
            </a:bodyPr>
            <a:lstStyle/>
            <a:p>
              <a:r>
                <a:rPr lang="en-US" sz="1800" kern="120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r</a:t>
              </a:r>
              <a:endParaRPr lang="zh-CN" sz="1200">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p:txBody>
        </p:sp>
        <mc:AlternateContent xmlns:mc="http://schemas.openxmlformats.org/markup-compatibility/2006" xmlns:a14="http://schemas.microsoft.com/office/drawing/2010/main">
          <mc:Choice Requires="a14">
            <p:sp>
              <p:nvSpPr>
                <p:cNvPr id="38" name="文本框 25">
                  <a:extLst>
                    <a:ext uri="{FF2B5EF4-FFF2-40B4-BE49-F238E27FC236}">
                      <a16:creationId xmlns:a16="http://schemas.microsoft.com/office/drawing/2014/main" id="{ADE493FC-8068-456F-8A05-456C529B39DF}"/>
                    </a:ext>
                  </a:extLst>
                </p:cNvPr>
                <p:cNvSpPr txBox="1">
                  <a:spLocks/>
                </p:cNvSpPr>
                <p:nvPr/>
              </p:nvSpPr>
              <p:spPr bwMode="auto">
                <a:xfrm>
                  <a:off x="5832" y="11868"/>
                  <a:ext cx="1899" cy="2302"/>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rot="0" vert="horz" wrap="square" lIns="0" tIns="0" rIns="0" bIns="0" anchor="t" anchorCtr="0" upright="1">
                  <a:noAutofit/>
                </a:bodyPr>
                <a:lstStyle/>
                <a:p>
                  <a:pPr/>
                  <a14:m>
                    <m:oMathPara xmlns:m="http://schemas.openxmlformats.org/officeDocument/2006/math">
                      <m:oMathParaPr>
                        <m:jc m:val="centerGroup"/>
                      </m:oMathParaPr>
                      <m:oMath xmlns:m="http://schemas.openxmlformats.org/officeDocument/2006/math">
                        <m:r>
                          <a:rPr lang="en-US" sz="1400" i="1" kern="1200">
                            <a:solidFill>
                              <a:srgbClr val="000000"/>
                            </a:solidFill>
                            <a:effectLst/>
                            <a:latin typeface="Cambria Math" panose="02040503050406030204" pitchFamily="18" charset="0"/>
                            <a:ea typeface="等线" panose="02010600030101010101" pitchFamily="2" charset="-122"/>
                            <a:cs typeface="Times New Roman" panose="02020603050405020304" pitchFamily="18" charset="0"/>
                          </a:rPr>
                          <m:t>𝜃</m:t>
                        </m:r>
                      </m:oMath>
                    </m:oMathPara>
                  </a14:m>
                  <a:endParaRPr lang="zh-CN" sz="1200" dirty="0">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p:txBody>
            </p:sp>
          </mc:Choice>
          <mc:Fallback xmlns="">
            <p:sp>
              <p:nvSpPr>
                <p:cNvPr id="38" name="文本框 25">
                  <a:extLst>
                    <a:ext uri="{FF2B5EF4-FFF2-40B4-BE49-F238E27FC236}">
                      <a16:creationId xmlns:a16="http://schemas.microsoft.com/office/drawing/2014/main" id="{ADE493FC-8068-456F-8A05-456C529B39DF}"/>
                    </a:ext>
                  </a:extLst>
                </p:cNvPr>
                <p:cNvSpPr txBox="1">
                  <a:spLocks noRot="1" noChangeAspect="1" noMove="1" noResize="1" noEditPoints="1" noAdjustHandles="1" noChangeArrowheads="1" noChangeShapeType="1" noTextEdit="1"/>
                </p:cNvSpPr>
                <p:nvPr/>
              </p:nvSpPr>
              <p:spPr bwMode="auto">
                <a:xfrm>
                  <a:off x="5832" y="11868"/>
                  <a:ext cx="1899" cy="2302"/>
                </a:xfrm>
                <a:prstGeom prst="rect">
                  <a:avLst/>
                </a:prstGeom>
                <a:blipFill>
                  <a:blip r:embed="rId4"/>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39" name="文本框 26">
              <a:extLst>
                <a:ext uri="{FF2B5EF4-FFF2-40B4-BE49-F238E27FC236}">
                  <a16:creationId xmlns:a16="http://schemas.microsoft.com/office/drawing/2014/main" id="{0EBDA3D2-9390-4D2E-A4F7-FB74E44A77C9}"/>
                </a:ext>
              </a:extLst>
            </p:cNvPr>
            <p:cNvSpPr txBox="1">
              <a:spLocks/>
            </p:cNvSpPr>
            <p:nvPr/>
          </p:nvSpPr>
          <p:spPr bwMode="auto">
            <a:xfrm>
              <a:off x="14895" y="11982"/>
              <a:ext cx="1899" cy="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spAutoFit/>
            </a:bodyPr>
            <a:lstStyle/>
            <a:p>
              <a:r>
                <a:rPr lang="en-US" sz="1800" kern="1200" dirty="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R</a:t>
              </a:r>
              <a:endParaRPr lang="zh-CN" sz="1200" dirty="0">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p:txBody>
        </p:sp>
        <p:sp>
          <p:nvSpPr>
            <p:cNvPr id="40" name="文本框 27">
              <a:extLst>
                <a:ext uri="{FF2B5EF4-FFF2-40B4-BE49-F238E27FC236}">
                  <a16:creationId xmlns:a16="http://schemas.microsoft.com/office/drawing/2014/main" id="{9AD37C3D-34A2-4F45-91A5-ADDC905A0450}"/>
                </a:ext>
              </a:extLst>
            </p:cNvPr>
            <p:cNvSpPr txBox="1">
              <a:spLocks/>
            </p:cNvSpPr>
            <p:nvPr/>
          </p:nvSpPr>
          <p:spPr bwMode="auto">
            <a:xfrm>
              <a:off x="1637" y="-70"/>
              <a:ext cx="1581" cy="26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spAutoFit/>
            </a:bodyPr>
            <a:lstStyle/>
            <a:p>
              <a:r>
                <a:rPr lang="en-US" sz="1800" kern="1200" dirty="0" err="1">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i</a:t>
              </a:r>
              <a:endParaRPr lang="zh-CN" sz="1200" dirty="0">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p:txBody>
        </p:sp>
      </p:grpSp>
    </p:spTree>
  </p:cSld>
  <p:clrMapOvr>
    <a:masterClrMapping/>
  </p:clrMapOvr>
  <p:transition spd="slow" advClick="0">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a:xfrm>
            <a:off x="771539" y="344160"/>
            <a:ext cx="5951537" cy="686239"/>
          </a:xfrm>
        </p:spPr>
        <p:txBody>
          <a:bodyPr>
            <a:normAutofit/>
          </a:bodyPr>
          <a:lstStyle/>
          <a:p>
            <a:pPr algn="l">
              <a:buClrTx/>
              <a:buSzTx/>
            </a:pPr>
            <a:r>
              <a:rPr lang="en-US" sz="2800" dirty="0">
                <a:solidFill>
                  <a:srgbClr val="202020"/>
                </a:solidFill>
                <a:latin typeface="微软雅黑" panose="020B0503020204020204" pitchFamily="34" charset="-122"/>
                <a:ea typeface="微软雅黑" panose="020B0503020204020204" pitchFamily="34" charset="-122"/>
              </a:rPr>
              <a:t>2.11.1 复变函数</a:t>
            </a:r>
          </a:p>
        </p:txBody>
      </p:sp>
      <p:sp>
        <p:nvSpPr>
          <p:cNvPr id="135" name="文本框 134"/>
          <p:cNvSpPr txBox="1"/>
          <p:nvPr/>
        </p:nvSpPr>
        <p:spPr>
          <a:xfrm>
            <a:off x="7380628" y="5188077"/>
            <a:ext cx="2500612" cy="339725"/>
          </a:xfrm>
          <a:prstGeom prst="rect">
            <a:avLst/>
          </a:prstGeom>
          <a:noFill/>
          <a:ln w="9525">
            <a:noFill/>
          </a:ln>
        </p:spPr>
        <p:txBody>
          <a:bodyPr wrap="square">
            <a:spAutoFit/>
          </a:bodyPr>
          <a:lstStyle/>
          <a:p>
            <a:pPr algn="ctr">
              <a:lnSpc>
                <a:spcPct val="90000"/>
              </a:lnSpc>
              <a:spcBef>
                <a:spcPts val="1000"/>
              </a:spcBef>
              <a:buClrTx/>
              <a:buSzTx/>
              <a:buFont typeface="Arial" panose="020B0604020202020204" pitchFamily="34" charset="0"/>
            </a:pPr>
            <a:r>
              <a:rPr lang="zh-CN" altLang="en-US" b="0" dirty="0">
                <a:solidFill>
                  <a:srgbClr val="202020"/>
                </a:solidFill>
                <a:latin typeface="微软雅黑" panose="020B0503020204020204" pitchFamily="34" charset="-122"/>
                <a:ea typeface="微软雅黑" panose="020B0503020204020204" pitchFamily="34" charset="-122"/>
              </a:rPr>
              <a:t>式</a:t>
            </a:r>
            <a:r>
              <a:rPr lang="en-US" b="0" dirty="0">
                <a:solidFill>
                  <a:srgbClr val="202020"/>
                </a:solidFill>
                <a:latin typeface="微软雅黑" panose="020B0503020204020204" pitchFamily="34" charset="-122"/>
                <a:ea typeface="微软雅黑" panose="020B0503020204020204" pitchFamily="34" charset="-122"/>
              </a:rPr>
              <a:t>：柯西-黎曼关系</a:t>
            </a:r>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37103612-65CD-4AE4-8390-75C9F52704BB}"/>
                  </a:ext>
                </a:extLst>
              </p:cNvPr>
              <p:cNvSpPr txBox="1"/>
              <p:nvPr/>
            </p:nvSpPr>
            <p:spPr>
              <a:xfrm>
                <a:off x="7699679" y="3846544"/>
                <a:ext cx="2125749" cy="1104533"/>
              </a:xfrm>
              <a:prstGeom prst="rect">
                <a:avLst/>
              </a:prstGeom>
              <a:noFill/>
            </p:spPr>
            <p:txBody>
              <a:bodyPr wrap="square">
                <a:spAutoFit/>
              </a:bodyPr>
              <a:lstStyle/>
              <a:p>
                <a:pPr indent="266700"/>
                <a14:m>
                  <m:oMathPara xmlns:m="http://schemas.openxmlformats.org/officeDocument/2006/math">
                    <m:oMathParaPr>
                      <m:jc m:val="centerGroup"/>
                    </m:oMathParaPr>
                    <m:oMath xmlns:m="http://schemas.openxmlformats.org/officeDocument/2006/math">
                      <m:f>
                        <m:fPr>
                          <m:ctrlPr>
                            <a:rPr lang="zh-CN" altLang="zh-CN" sz="1800" i="1" smtClean="0">
                              <a:effectLst/>
                              <a:latin typeface="Cambria Math" panose="02040503050406030204" pitchFamily="18" charset="0"/>
                              <a:ea typeface="Cambria Math" panose="02040503050406030204" pitchFamily="18" charset="0"/>
                              <a:cs typeface="宋体" panose="02010600030101010101" pitchFamily="2" charset="-122"/>
                            </a:rPr>
                          </m:ctrlPr>
                        </m:fPr>
                        <m:num>
                          <m:r>
                            <a:rPr lang="en-US" altLang="zh-CN" sz="1800" i="1">
                              <a:effectLst/>
                              <a:latin typeface="Cambria Math" panose="02040503050406030204" pitchFamily="18" charset="0"/>
                              <a:ea typeface="宋体" panose="02010600030101010101" pitchFamily="2" charset="-122"/>
                              <a:cs typeface="宋体" panose="02010600030101010101" pitchFamily="2" charset="-122"/>
                            </a:rPr>
                            <m:t>𝜕</m:t>
                          </m:r>
                          <m:r>
                            <a:rPr lang="en-US" altLang="zh-CN" sz="1800" i="1">
                              <a:effectLst/>
                              <a:latin typeface="Cambria Math" panose="02040503050406030204" pitchFamily="18" charset="0"/>
                              <a:ea typeface="宋体" panose="02010600030101010101" pitchFamily="2" charset="-122"/>
                              <a:cs typeface="宋体" panose="02010600030101010101" pitchFamily="2" charset="-122"/>
                            </a:rPr>
                            <m:t>𝑢</m:t>
                          </m:r>
                        </m:num>
                        <m:den>
                          <m:r>
                            <a:rPr lang="en-US" altLang="zh-CN" sz="1800" i="1">
                              <a:effectLst/>
                              <a:latin typeface="Cambria Math" panose="02040503050406030204" pitchFamily="18" charset="0"/>
                              <a:ea typeface="宋体" panose="02010600030101010101" pitchFamily="2" charset="-122"/>
                              <a:cs typeface="宋体" panose="02010600030101010101" pitchFamily="2" charset="-122"/>
                            </a:rPr>
                            <m:t>𝜕</m:t>
                          </m:r>
                          <m:r>
                            <a:rPr lang="en-US" altLang="zh-CN" sz="1800" i="1">
                              <a:effectLst/>
                              <a:latin typeface="Cambria Math" panose="02040503050406030204" pitchFamily="18" charset="0"/>
                              <a:ea typeface="宋体" panose="02010600030101010101" pitchFamily="2" charset="-122"/>
                              <a:cs typeface="宋体" panose="02010600030101010101" pitchFamily="2" charset="-122"/>
                            </a:rPr>
                            <m:t>𝑥</m:t>
                          </m:r>
                        </m:den>
                      </m:f>
                      <m:r>
                        <a:rPr lang="en-US" altLang="zh-CN" sz="1800" i="1">
                          <a:effectLst/>
                          <a:latin typeface="Cambria Math" panose="02040503050406030204" pitchFamily="18" charset="0"/>
                          <a:ea typeface="宋体" panose="02010600030101010101" pitchFamily="2" charset="-122"/>
                          <a:cs typeface="宋体" panose="02010600030101010101" pitchFamily="2" charset="-122"/>
                        </a:rPr>
                        <m:t>=</m:t>
                      </m:r>
                      <m:f>
                        <m:fPr>
                          <m:ctrlPr>
                            <a:rPr lang="zh-CN" altLang="zh-CN" sz="1800" i="1">
                              <a:effectLst/>
                              <a:latin typeface="Cambria Math" panose="02040503050406030204" pitchFamily="18" charset="0"/>
                              <a:ea typeface="Cambria Math" panose="02040503050406030204" pitchFamily="18" charset="0"/>
                              <a:cs typeface="宋体" panose="02010600030101010101" pitchFamily="2" charset="-122"/>
                            </a:rPr>
                          </m:ctrlPr>
                        </m:fPr>
                        <m:num>
                          <m:r>
                            <a:rPr lang="en-US" altLang="zh-CN" sz="1800" i="1">
                              <a:effectLst/>
                              <a:latin typeface="Cambria Math" panose="02040503050406030204" pitchFamily="18" charset="0"/>
                              <a:ea typeface="宋体" panose="02010600030101010101" pitchFamily="2" charset="-122"/>
                              <a:cs typeface="宋体" panose="02010600030101010101" pitchFamily="2" charset="-122"/>
                            </a:rPr>
                            <m:t>𝜕</m:t>
                          </m:r>
                          <m:r>
                            <a:rPr lang="en-US" altLang="zh-CN" sz="1800" i="1">
                              <a:effectLst/>
                              <a:latin typeface="Cambria Math" panose="02040503050406030204" pitchFamily="18" charset="0"/>
                              <a:ea typeface="宋体" panose="02010600030101010101" pitchFamily="2" charset="-122"/>
                              <a:cs typeface="宋体" panose="02010600030101010101" pitchFamily="2" charset="-122"/>
                            </a:rPr>
                            <m:t>𝑣</m:t>
                          </m:r>
                        </m:num>
                        <m:den>
                          <m:r>
                            <a:rPr lang="en-US" altLang="zh-CN" sz="1800" i="1">
                              <a:effectLst/>
                              <a:latin typeface="Cambria Math" panose="02040503050406030204" pitchFamily="18" charset="0"/>
                              <a:ea typeface="宋体" panose="02010600030101010101" pitchFamily="2" charset="-122"/>
                              <a:cs typeface="宋体" panose="02010600030101010101" pitchFamily="2" charset="-122"/>
                            </a:rPr>
                            <m:t>𝜕</m:t>
                          </m:r>
                          <m:r>
                            <a:rPr lang="en-US" altLang="zh-CN" sz="1800" i="1">
                              <a:effectLst/>
                              <a:latin typeface="Cambria Math" panose="02040503050406030204" pitchFamily="18" charset="0"/>
                              <a:ea typeface="宋体" panose="02010600030101010101" pitchFamily="2" charset="-122"/>
                              <a:cs typeface="宋体" panose="02010600030101010101" pitchFamily="2" charset="-122"/>
                            </a:rPr>
                            <m:t>𝑦</m:t>
                          </m:r>
                        </m:den>
                      </m:f>
                    </m:oMath>
                  </m:oMathPara>
                </a14:m>
                <a:endParaRPr lang="zh-CN" altLang="zh-CN" sz="1800" dirty="0">
                  <a:effectLst/>
                  <a:latin typeface="宋体" panose="02010600030101010101" pitchFamily="2" charset="-122"/>
                  <a:ea typeface="宋体" panose="02010600030101010101" pitchFamily="2" charset="-122"/>
                  <a:cs typeface="宋体" panose="02010600030101010101" pitchFamily="2" charset="-122"/>
                </a:endParaRPr>
              </a:p>
              <a:p>
                <a:pPr indent="266700"/>
                <a14:m>
                  <m:oMath xmlns:m="http://schemas.openxmlformats.org/officeDocument/2006/math">
                    <m:f>
                      <m:fPr>
                        <m:ctrlPr>
                          <a:rPr lang="zh-CN" altLang="zh-CN" sz="1800" i="1">
                            <a:effectLst/>
                            <a:latin typeface="Cambria Math" panose="02040503050406030204" pitchFamily="18" charset="0"/>
                            <a:ea typeface="Cambria Math" panose="02040503050406030204" pitchFamily="18" charset="0"/>
                            <a:cs typeface="宋体" panose="02010600030101010101" pitchFamily="2" charset="-122"/>
                          </a:rPr>
                        </m:ctrlPr>
                      </m:fPr>
                      <m:num>
                        <m:r>
                          <a:rPr lang="en-US" altLang="zh-CN" sz="1800" i="1">
                            <a:effectLst/>
                            <a:latin typeface="Cambria Math" panose="02040503050406030204" pitchFamily="18" charset="0"/>
                            <a:ea typeface="宋体" panose="02010600030101010101" pitchFamily="2" charset="-122"/>
                            <a:cs typeface="宋体" panose="02010600030101010101" pitchFamily="2" charset="-122"/>
                          </a:rPr>
                          <m:t>𝜕</m:t>
                        </m:r>
                        <m:r>
                          <a:rPr lang="en-US" altLang="zh-CN" sz="1800" i="1">
                            <a:effectLst/>
                            <a:latin typeface="Cambria Math" panose="02040503050406030204" pitchFamily="18" charset="0"/>
                            <a:ea typeface="宋体" panose="02010600030101010101" pitchFamily="2" charset="-122"/>
                            <a:cs typeface="宋体" panose="02010600030101010101" pitchFamily="2" charset="-122"/>
                          </a:rPr>
                          <m:t>𝑢</m:t>
                        </m:r>
                      </m:num>
                      <m:den>
                        <m:r>
                          <a:rPr lang="en-US" altLang="zh-CN" sz="1800" i="1">
                            <a:effectLst/>
                            <a:latin typeface="Cambria Math" panose="02040503050406030204" pitchFamily="18" charset="0"/>
                            <a:ea typeface="宋体" panose="02010600030101010101" pitchFamily="2" charset="-122"/>
                            <a:cs typeface="宋体" panose="02010600030101010101" pitchFamily="2" charset="-122"/>
                          </a:rPr>
                          <m:t>𝜕</m:t>
                        </m:r>
                        <m:r>
                          <a:rPr lang="en-US" altLang="zh-CN" sz="1800" i="1">
                            <a:effectLst/>
                            <a:latin typeface="Cambria Math" panose="02040503050406030204" pitchFamily="18" charset="0"/>
                            <a:ea typeface="宋体" panose="02010600030101010101" pitchFamily="2" charset="-122"/>
                            <a:cs typeface="宋体" panose="02010600030101010101" pitchFamily="2" charset="-122"/>
                          </a:rPr>
                          <m:t>𝑦</m:t>
                        </m:r>
                      </m:den>
                    </m:f>
                    <m:r>
                      <a:rPr lang="en-US" altLang="zh-CN" sz="1800" i="1">
                        <a:effectLst/>
                        <a:latin typeface="Cambria Math" panose="02040503050406030204" pitchFamily="18" charset="0"/>
                        <a:ea typeface="宋体" panose="02010600030101010101" pitchFamily="2" charset="-122"/>
                        <a:cs typeface="宋体" panose="02010600030101010101" pitchFamily="2" charset="-122"/>
                      </a:rPr>
                      <m:t>=−</m:t>
                    </m:r>
                    <m:f>
                      <m:fPr>
                        <m:ctrlPr>
                          <a:rPr lang="zh-CN" altLang="zh-CN" sz="1800" i="1">
                            <a:effectLst/>
                            <a:latin typeface="Cambria Math" panose="02040503050406030204" pitchFamily="18" charset="0"/>
                            <a:ea typeface="Cambria Math" panose="02040503050406030204" pitchFamily="18" charset="0"/>
                            <a:cs typeface="宋体" panose="02010600030101010101" pitchFamily="2" charset="-122"/>
                          </a:rPr>
                        </m:ctrlPr>
                      </m:fPr>
                      <m:num>
                        <m:r>
                          <a:rPr lang="en-US" altLang="zh-CN" sz="1800" i="1">
                            <a:effectLst/>
                            <a:latin typeface="Cambria Math" panose="02040503050406030204" pitchFamily="18" charset="0"/>
                            <a:ea typeface="宋体" panose="02010600030101010101" pitchFamily="2" charset="-122"/>
                            <a:cs typeface="宋体" panose="02010600030101010101" pitchFamily="2" charset="-122"/>
                          </a:rPr>
                          <m:t>𝜕</m:t>
                        </m:r>
                        <m:r>
                          <a:rPr lang="en-US" altLang="zh-CN" sz="1800" i="1">
                            <a:effectLst/>
                            <a:latin typeface="Cambria Math" panose="02040503050406030204" pitchFamily="18" charset="0"/>
                            <a:ea typeface="宋体" panose="02010600030101010101" pitchFamily="2" charset="-122"/>
                            <a:cs typeface="宋体" panose="02010600030101010101" pitchFamily="2" charset="-122"/>
                          </a:rPr>
                          <m:t>𝑣</m:t>
                        </m:r>
                      </m:num>
                      <m:den>
                        <m:r>
                          <a:rPr lang="en-US" altLang="zh-CN" sz="1800" i="1">
                            <a:effectLst/>
                            <a:latin typeface="Cambria Math" panose="02040503050406030204" pitchFamily="18" charset="0"/>
                            <a:ea typeface="宋体" panose="02010600030101010101" pitchFamily="2" charset="-122"/>
                            <a:cs typeface="宋体" panose="02010600030101010101" pitchFamily="2" charset="-122"/>
                          </a:rPr>
                          <m:t>𝜕</m:t>
                        </m:r>
                        <m:r>
                          <a:rPr lang="en-US" altLang="zh-CN" sz="1800" i="1">
                            <a:effectLst/>
                            <a:latin typeface="Cambria Math" panose="02040503050406030204" pitchFamily="18" charset="0"/>
                            <a:ea typeface="宋体" panose="02010600030101010101" pitchFamily="2" charset="-122"/>
                            <a:cs typeface="宋体" panose="02010600030101010101" pitchFamily="2" charset="-122"/>
                          </a:rPr>
                          <m:t>𝑥</m:t>
                        </m:r>
                      </m:den>
                    </m:f>
                  </m:oMath>
                </a14:m>
                <a:r>
                  <a:rPr lang="en-US" altLang="zh-CN" sz="1800" dirty="0">
                    <a:effectLst/>
                    <a:latin typeface="宋体" panose="02010600030101010101" pitchFamily="2" charset="-122"/>
                    <a:ea typeface="宋体" panose="02010600030101010101" pitchFamily="2" charset="-122"/>
                    <a:cs typeface="宋体" panose="02010600030101010101" pitchFamily="2" charset="-122"/>
                  </a:rPr>
                  <a:t>    </a:t>
                </a:r>
                <a:endParaRPr lang="zh-CN" altLang="zh-CN" sz="1800" dirty="0">
                  <a:effectLst/>
                  <a:latin typeface="宋体" panose="02010600030101010101" pitchFamily="2" charset="-122"/>
                  <a:ea typeface="宋体" panose="02010600030101010101" pitchFamily="2" charset="-122"/>
                  <a:cs typeface="宋体" panose="02010600030101010101" pitchFamily="2" charset="-122"/>
                </a:endParaRPr>
              </a:p>
            </p:txBody>
          </p:sp>
        </mc:Choice>
        <mc:Fallback xmlns="">
          <p:sp>
            <p:nvSpPr>
              <p:cNvPr id="7" name="文本框 6">
                <a:extLst>
                  <a:ext uri="{FF2B5EF4-FFF2-40B4-BE49-F238E27FC236}">
                    <a16:creationId xmlns:a16="http://schemas.microsoft.com/office/drawing/2014/main" id="{37103612-65CD-4AE4-8390-75C9F52704BB}"/>
                  </a:ext>
                </a:extLst>
              </p:cNvPr>
              <p:cNvSpPr txBox="1">
                <a:spLocks noRot="1" noChangeAspect="1" noMove="1" noResize="1" noEditPoints="1" noAdjustHandles="1" noChangeArrowheads="1" noChangeShapeType="1" noTextEdit="1"/>
              </p:cNvSpPr>
              <p:nvPr/>
            </p:nvSpPr>
            <p:spPr>
              <a:xfrm>
                <a:off x="7699679" y="3846544"/>
                <a:ext cx="2125749" cy="1104533"/>
              </a:xfrm>
              <a:prstGeom prst="rect">
                <a:avLst/>
              </a:prstGeom>
              <a:blipFill>
                <a:blip r:embed="rId3"/>
                <a:stretch>
                  <a:fillRect b="-1657"/>
                </a:stretch>
              </a:blipFill>
            </p:spPr>
            <p:txBody>
              <a:bodyPr/>
              <a:lstStyle/>
              <a:p>
                <a:r>
                  <a:rPr lang="zh-CN" altLang="en-US">
                    <a:noFill/>
                  </a:rPr>
                  <a:t> </a:t>
                </a:r>
              </a:p>
            </p:txBody>
          </p:sp>
        </mc:Fallback>
      </mc:AlternateContent>
      <p:sp>
        <p:nvSpPr>
          <p:cNvPr id="3" name="文本框 2">
            <a:extLst>
              <a:ext uri="{FF2B5EF4-FFF2-40B4-BE49-F238E27FC236}">
                <a16:creationId xmlns:a16="http://schemas.microsoft.com/office/drawing/2014/main" id="{B212D50A-730F-4674-A51B-5E74FD3C99BC}"/>
              </a:ext>
            </a:extLst>
          </p:cNvPr>
          <p:cNvSpPr txBox="1"/>
          <p:nvPr/>
        </p:nvSpPr>
        <p:spPr>
          <a:xfrm>
            <a:off x="1495490" y="1613703"/>
            <a:ext cx="4503634" cy="3970318"/>
          </a:xfrm>
          <a:prstGeom prst="rect">
            <a:avLst/>
          </a:prstGeom>
          <a:noFill/>
        </p:spPr>
        <p:txBody>
          <a:bodyPr wrap="square" rtlCol="0">
            <a:spAutoFit/>
          </a:bodyPr>
          <a:lstStyle/>
          <a:p>
            <a:r>
              <a:rPr lang="en-US" altLang="zh-CN" sz="1800" kern="0" dirty="0">
                <a:effectLst/>
                <a:ea typeface="宋体" panose="02010600030101010101" pitchFamily="2" charset="-122"/>
                <a:cs typeface="宋体" panose="02010600030101010101" pitchFamily="2" charset="-122"/>
              </a:rPr>
              <a:t>    </a:t>
            </a:r>
            <a:r>
              <a:rPr lang="zh-CN" altLang="zh-CN" sz="1800" kern="0" dirty="0">
                <a:effectLst/>
                <a:ea typeface="宋体" panose="02010600030101010101" pitchFamily="2" charset="-122"/>
                <a:cs typeface="宋体" panose="02010600030101010101" pitchFamily="2" charset="-122"/>
              </a:rPr>
              <a:t>复变函数就是以复数作为自变量，结果也是复数的函数。复数是由实部和虚部组成的。换个角度来看，原来的实变函数是针对一个未知数做运算，复变函数是同时针对一对二元未知数来运算。例如：</a:t>
            </a:r>
            <a:r>
              <a:rPr lang="en-US" altLang="zh-CN" sz="1800" kern="0" dirty="0">
                <a:effectLst/>
                <a:ea typeface="宋体" panose="02010600030101010101" pitchFamily="2" charset="-122"/>
                <a:cs typeface="宋体" panose="02010600030101010101" pitchFamily="2" charset="-122"/>
              </a:rPr>
              <a:t>z=</a:t>
            </a:r>
            <a:r>
              <a:rPr lang="en-US" altLang="zh-CN" sz="1800" kern="0" dirty="0" err="1">
                <a:effectLst/>
                <a:ea typeface="宋体" panose="02010600030101010101" pitchFamily="2" charset="-122"/>
                <a:cs typeface="宋体" panose="02010600030101010101" pitchFamily="2" charset="-122"/>
              </a:rPr>
              <a:t>x+iy</a:t>
            </a:r>
            <a:r>
              <a:rPr lang="zh-CN" altLang="zh-CN" sz="1800" kern="0" dirty="0">
                <a:effectLst/>
                <a:ea typeface="宋体" panose="02010600030101010101" pitchFamily="2" charset="-122"/>
                <a:cs typeface="宋体" panose="02010600030101010101" pitchFamily="2" charset="-122"/>
              </a:rPr>
              <a:t>（</a:t>
            </a:r>
            <a:r>
              <a:rPr lang="en-US" altLang="zh-CN" sz="1800" kern="0" dirty="0">
                <a:effectLst/>
                <a:ea typeface="宋体" panose="02010600030101010101" pitchFamily="2" charset="-122"/>
                <a:cs typeface="宋体" panose="02010600030101010101" pitchFamily="2" charset="-122"/>
              </a:rPr>
              <a:t>x</a:t>
            </a:r>
            <a:r>
              <a:rPr lang="zh-CN" altLang="zh-CN" sz="1800" kern="0" dirty="0">
                <a:effectLst/>
                <a:ea typeface="宋体" panose="02010600030101010101" pitchFamily="2" charset="-122"/>
                <a:cs typeface="宋体" panose="02010600030101010101" pitchFamily="2" charset="-122"/>
              </a:rPr>
              <a:t>，</a:t>
            </a:r>
            <a:r>
              <a:rPr lang="en-US" altLang="zh-CN" sz="1800" kern="0" dirty="0">
                <a:effectLst/>
                <a:ea typeface="宋体" panose="02010600030101010101" pitchFamily="2" charset="-122"/>
                <a:cs typeface="宋体" panose="02010600030101010101" pitchFamily="2" charset="-122"/>
              </a:rPr>
              <a:t>y </a:t>
            </a:r>
            <a:r>
              <a:rPr lang="en-US" altLang="zh-CN" sz="1800" kern="0" dirty="0">
                <a:solidFill>
                  <a:srgbClr val="333333"/>
                </a:solidFill>
                <a:effectLst/>
                <a:latin typeface="Cambria Math" panose="02040503050406030204" pitchFamily="18" charset="0"/>
                <a:ea typeface="宋体" panose="02010600030101010101" pitchFamily="2" charset="-122"/>
                <a:cs typeface="Cambria Math" panose="02040503050406030204" pitchFamily="18" charset="0"/>
              </a:rPr>
              <a:t>∈ </a:t>
            </a:r>
            <a:r>
              <a:rPr lang="en-US" altLang="zh-CN" sz="1800" b="1" kern="0" dirty="0">
                <a:solidFill>
                  <a:srgbClr val="333333"/>
                </a:solidFill>
                <a:effectLst/>
                <a:latin typeface="Cambria Math" panose="02040503050406030204" pitchFamily="18" charset="0"/>
                <a:ea typeface="宋体" panose="02010600030101010101" pitchFamily="2" charset="-122"/>
                <a:cs typeface="Cambria Math" panose="02040503050406030204" pitchFamily="18" charset="0"/>
              </a:rPr>
              <a:t>R</a:t>
            </a:r>
            <a:r>
              <a:rPr lang="zh-CN" altLang="zh-CN" sz="1800" kern="0" dirty="0">
                <a:effectLst/>
                <a:ea typeface="宋体" panose="02010600030101010101" pitchFamily="2" charset="-122"/>
                <a:cs typeface="宋体" panose="02010600030101010101" pitchFamily="2" charset="-122"/>
              </a:rPr>
              <a:t>），那么复变函数</a:t>
            </a:r>
            <a:r>
              <a:rPr lang="en-US" altLang="zh-CN" sz="1800" kern="0" dirty="0">
                <a:effectLst/>
                <a:ea typeface="宋体" panose="02010600030101010101" pitchFamily="2" charset="-122"/>
                <a:cs typeface="宋体" panose="02010600030101010101" pitchFamily="2" charset="-122"/>
              </a:rPr>
              <a:t>f</a:t>
            </a:r>
            <a:r>
              <a:rPr lang="zh-CN" altLang="zh-CN" sz="1800" kern="0" dirty="0">
                <a:effectLst/>
                <a:ea typeface="宋体" panose="02010600030101010101" pitchFamily="2" charset="-122"/>
                <a:cs typeface="宋体" panose="02010600030101010101" pitchFamily="2" charset="-122"/>
              </a:rPr>
              <a:t>（</a:t>
            </a:r>
            <a:r>
              <a:rPr lang="en-US" altLang="zh-CN" sz="1800" kern="0" dirty="0">
                <a:effectLst/>
                <a:ea typeface="宋体" panose="02010600030101010101" pitchFamily="2" charset="-122"/>
                <a:cs typeface="宋体" panose="02010600030101010101" pitchFamily="2" charset="-122"/>
              </a:rPr>
              <a:t>z</a:t>
            </a:r>
            <a:r>
              <a:rPr lang="zh-CN" altLang="zh-CN" sz="1800" kern="0" dirty="0">
                <a:effectLst/>
                <a:ea typeface="宋体" panose="02010600030101010101" pitchFamily="2" charset="-122"/>
                <a:cs typeface="宋体" panose="02010600030101010101" pitchFamily="2" charset="-122"/>
              </a:rPr>
              <a:t>）</a:t>
            </a:r>
            <a:r>
              <a:rPr lang="en-US" altLang="zh-CN" sz="1800" kern="0" dirty="0">
                <a:effectLst/>
                <a:ea typeface="宋体" panose="02010600030101010101" pitchFamily="2" charset="-122"/>
                <a:cs typeface="宋体" panose="02010600030101010101" pitchFamily="2" charset="-122"/>
              </a:rPr>
              <a:t>=</a:t>
            </a:r>
            <a:r>
              <a:rPr lang="en-US" altLang="zh-CN" sz="1800" kern="0" dirty="0" err="1">
                <a:effectLst/>
                <a:ea typeface="宋体" panose="02010600030101010101" pitchFamily="2" charset="-122"/>
                <a:cs typeface="宋体" panose="02010600030101010101" pitchFamily="2" charset="-122"/>
              </a:rPr>
              <a:t>u+iv</a:t>
            </a:r>
            <a:r>
              <a:rPr lang="en-US" altLang="zh-CN" sz="1800" kern="0" dirty="0">
                <a:effectLst/>
                <a:ea typeface="宋体" panose="02010600030101010101" pitchFamily="2" charset="-122"/>
                <a:cs typeface="宋体" panose="02010600030101010101" pitchFamily="2" charset="-122"/>
              </a:rPr>
              <a:t>(</a:t>
            </a:r>
            <a:r>
              <a:rPr lang="en-US" altLang="zh-CN" sz="1800" kern="0" dirty="0" err="1">
                <a:effectLst/>
                <a:ea typeface="宋体" panose="02010600030101010101" pitchFamily="2" charset="-122"/>
                <a:cs typeface="宋体" panose="02010600030101010101" pitchFamily="2" charset="-122"/>
              </a:rPr>
              <a:t>u,v</a:t>
            </a:r>
            <a:r>
              <a:rPr lang="en-US" altLang="zh-CN" sz="1800" kern="0" dirty="0">
                <a:effectLst/>
                <a:ea typeface="宋体" panose="02010600030101010101" pitchFamily="2" charset="-122"/>
                <a:cs typeface="宋体" panose="02010600030101010101" pitchFamily="2" charset="-122"/>
              </a:rPr>
              <a:t> </a:t>
            </a:r>
            <a:r>
              <a:rPr lang="en-US" altLang="zh-CN" sz="1800" kern="0" dirty="0">
                <a:solidFill>
                  <a:srgbClr val="333333"/>
                </a:solidFill>
                <a:effectLst/>
                <a:latin typeface="Cambria Math" panose="02040503050406030204" pitchFamily="18" charset="0"/>
                <a:ea typeface="宋体" panose="02010600030101010101" pitchFamily="2" charset="-122"/>
                <a:cs typeface="Cambria Math" panose="02040503050406030204" pitchFamily="18" charset="0"/>
              </a:rPr>
              <a:t>∈ </a:t>
            </a:r>
            <a:r>
              <a:rPr lang="en-US" altLang="zh-CN" sz="1800" b="1" kern="0" dirty="0">
                <a:solidFill>
                  <a:srgbClr val="333333"/>
                </a:solidFill>
                <a:effectLst/>
                <a:latin typeface="Cambria Math" panose="02040503050406030204" pitchFamily="18" charset="0"/>
                <a:ea typeface="宋体" panose="02010600030101010101" pitchFamily="2" charset="-122"/>
                <a:cs typeface="Cambria Math" panose="02040503050406030204" pitchFamily="18" charset="0"/>
              </a:rPr>
              <a:t>R</a:t>
            </a:r>
            <a:r>
              <a:rPr lang="en-US" altLang="zh-CN" sz="1800" kern="0" dirty="0">
                <a:effectLst/>
                <a:latin typeface="宋体" panose="02010600030101010101" pitchFamily="2" charset="-122"/>
                <a:cs typeface="宋体" panose="02010600030101010101" pitchFamily="2" charset="-122"/>
              </a:rPr>
              <a:t>)</a:t>
            </a:r>
            <a:r>
              <a:rPr lang="zh-CN" altLang="zh-CN" sz="1800" kern="0" dirty="0">
                <a:effectLst/>
                <a:ea typeface="宋体" panose="02010600030101010101" pitchFamily="2" charset="-122"/>
                <a:cs typeface="宋体" panose="02010600030101010101" pitchFamily="2" charset="-122"/>
              </a:rPr>
              <a:t>，而</a:t>
            </a:r>
            <a:r>
              <a:rPr lang="en-US" altLang="zh-CN" sz="1800" kern="0" dirty="0">
                <a:effectLst/>
                <a:ea typeface="宋体" panose="02010600030101010101" pitchFamily="2" charset="-122"/>
                <a:cs typeface="宋体" panose="02010600030101010101" pitchFamily="2" charset="-122"/>
              </a:rPr>
              <a:t>u</a:t>
            </a:r>
            <a:r>
              <a:rPr lang="zh-CN" altLang="zh-CN" sz="1800" kern="0" dirty="0">
                <a:effectLst/>
                <a:ea typeface="宋体" panose="02010600030101010101" pitchFamily="2" charset="-122"/>
                <a:cs typeface="宋体" panose="02010600030101010101" pitchFamily="2" charset="-122"/>
              </a:rPr>
              <a:t>可以看作是</a:t>
            </a:r>
            <a:r>
              <a:rPr lang="en-US" altLang="zh-CN" sz="1800" kern="0" dirty="0">
                <a:effectLst/>
                <a:ea typeface="宋体" panose="02010600030101010101" pitchFamily="2" charset="-122"/>
                <a:cs typeface="宋体" panose="02010600030101010101" pitchFamily="2" charset="-122"/>
              </a:rPr>
              <a:t>x</a:t>
            </a:r>
            <a:r>
              <a:rPr lang="zh-CN" altLang="zh-CN" sz="1800" kern="0" dirty="0">
                <a:effectLst/>
                <a:ea typeface="宋体" panose="02010600030101010101" pitchFamily="2" charset="-122"/>
                <a:cs typeface="宋体" panose="02010600030101010101" pitchFamily="2" charset="-122"/>
              </a:rPr>
              <a:t>和</a:t>
            </a:r>
            <a:r>
              <a:rPr lang="en-US" altLang="zh-CN" sz="1800" kern="0" dirty="0">
                <a:effectLst/>
                <a:ea typeface="宋体" panose="02010600030101010101" pitchFamily="2" charset="-122"/>
                <a:cs typeface="宋体" panose="02010600030101010101" pitchFamily="2" charset="-122"/>
              </a:rPr>
              <a:t>y</a:t>
            </a:r>
            <a:r>
              <a:rPr lang="zh-CN" altLang="zh-CN" sz="1800" kern="0" dirty="0">
                <a:effectLst/>
                <a:ea typeface="宋体" panose="02010600030101010101" pitchFamily="2" charset="-122"/>
                <a:cs typeface="宋体" panose="02010600030101010101" pitchFamily="2" charset="-122"/>
              </a:rPr>
              <a:t>的一个函数，同理</a:t>
            </a:r>
            <a:r>
              <a:rPr lang="en-US" altLang="zh-CN" sz="1800" kern="0" dirty="0">
                <a:effectLst/>
                <a:ea typeface="宋体" panose="02010600030101010101" pitchFamily="2" charset="-122"/>
                <a:cs typeface="宋体" panose="02010600030101010101" pitchFamily="2" charset="-122"/>
              </a:rPr>
              <a:t>v</a:t>
            </a:r>
            <a:r>
              <a:rPr lang="zh-CN" altLang="zh-CN" sz="1800" kern="0" dirty="0">
                <a:effectLst/>
                <a:ea typeface="宋体" panose="02010600030101010101" pitchFamily="2" charset="-122"/>
                <a:cs typeface="宋体" panose="02010600030101010101" pitchFamily="2" charset="-122"/>
              </a:rPr>
              <a:t>也可以看作是</a:t>
            </a:r>
            <a:r>
              <a:rPr lang="en-US" altLang="zh-CN" sz="1800" kern="0" dirty="0">
                <a:effectLst/>
                <a:ea typeface="宋体" panose="02010600030101010101" pitchFamily="2" charset="-122"/>
                <a:cs typeface="宋体" panose="02010600030101010101" pitchFamily="2" charset="-122"/>
              </a:rPr>
              <a:t>x</a:t>
            </a:r>
            <a:r>
              <a:rPr lang="zh-CN" altLang="zh-CN" sz="1800" kern="0" dirty="0">
                <a:effectLst/>
                <a:ea typeface="宋体" panose="02010600030101010101" pitchFamily="2" charset="-122"/>
                <a:cs typeface="宋体" panose="02010600030101010101" pitchFamily="2" charset="-122"/>
              </a:rPr>
              <a:t>和</a:t>
            </a:r>
            <a:r>
              <a:rPr lang="en-US" altLang="zh-CN" sz="1800" kern="0" dirty="0">
                <a:effectLst/>
                <a:ea typeface="宋体" panose="02010600030101010101" pitchFamily="2" charset="-122"/>
                <a:cs typeface="宋体" panose="02010600030101010101" pitchFamily="2" charset="-122"/>
              </a:rPr>
              <a:t>y</a:t>
            </a:r>
            <a:r>
              <a:rPr lang="zh-CN" altLang="zh-CN" sz="1800" kern="0" dirty="0">
                <a:effectLst/>
                <a:ea typeface="宋体" panose="02010600030101010101" pitchFamily="2" charset="-122"/>
                <a:cs typeface="宋体" panose="02010600030101010101" pitchFamily="2" charset="-122"/>
              </a:rPr>
              <a:t>的一个函数。是一个复变函数就变成了两个实变函数的组合，</a:t>
            </a:r>
            <a:r>
              <a:rPr lang="en-US" altLang="zh-CN" sz="1800" kern="0" dirty="0">
                <a:effectLst/>
                <a:ea typeface="宋体" panose="02010600030101010101" pitchFamily="2" charset="-122"/>
                <a:cs typeface="宋体" panose="02010600030101010101" pitchFamily="2" charset="-122"/>
              </a:rPr>
              <a:t>f</a:t>
            </a:r>
            <a:r>
              <a:rPr lang="zh-CN" altLang="zh-CN" sz="1800" kern="0" dirty="0">
                <a:effectLst/>
                <a:ea typeface="宋体" panose="02010600030101010101" pitchFamily="2" charset="-122"/>
                <a:cs typeface="宋体" panose="02010600030101010101" pitchFamily="2" charset="-122"/>
              </a:rPr>
              <a:t>（</a:t>
            </a:r>
            <a:r>
              <a:rPr lang="en-US" altLang="zh-CN" sz="1800" kern="0" dirty="0">
                <a:effectLst/>
                <a:ea typeface="宋体" panose="02010600030101010101" pitchFamily="2" charset="-122"/>
                <a:cs typeface="宋体" panose="02010600030101010101" pitchFamily="2" charset="-122"/>
              </a:rPr>
              <a:t>z</a:t>
            </a:r>
            <a:r>
              <a:rPr lang="zh-CN" altLang="zh-CN" sz="1800" kern="0" dirty="0">
                <a:effectLst/>
                <a:ea typeface="宋体" panose="02010600030101010101" pitchFamily="2" charset="-122"/>
                <a:cs typeface="宋体" panose="02010600030101010101" pitchFamily="2" charset="-122"/>
              </a:rPr>
              <a:t>）</a:t>
            </a:r>
            <a:r>
              <a:rPr lang="en-US" altLang="zh-CN" sz="1800" kern="0" dirty="0">
                <a:effectLst/>
                <a:ea typeface="宋体" panose="02010600030101010101" pitchFamily="2" charset="-122"/>
                <a:cs typeface="宋体" panose="02010600030101010101" pitchFamily="2" charset="-122"/>
              </a:rPr>
              <a:t>=u(</a:t>
            </a:r>
            <a:r>
              <a:rPr lang="en-US" altLang="zh-CN" sz="1800" kern="0" dirty="0" err="1">
                <a:effectLst/>
                <a:ea typeface="宋体" panose="02010600030101010101" pitchFamily="2" charset="-122"/>
                <a:cs typeface="宋体" panose="02010600030101010101" pitchFamily="2" charset="-122"/>
              </a:rPr>
              <a:t>x,y</a:t>
            </a:r>
            <a:r>
              <a:rPr lang="en-US" altLang="zh-CN" sz="1800" kern="0" dirty="0">
                <a:effectLst/>
                <a:ea typeface="宋体" panose="02010600030101010101" pitchFamily="2" charset="-122"/>
                <a:cs typeface="宋体" panose="02010600030101010101" pitchFamily="2" charset="-122"/>
              </a:rPr>
              <a:t>)+iv(</a:t>
            </a:r>
            <a:r>
              <a:rPr lang="en-US" altLang="zh-CN" sz="1800" kern="0" dirty="0" err="1">
                <a:effectLst/>
                <a:ea typeface="宋体" panose="02010600030101010101" pitchFamily="2" charset="-122"/>
                <a:cs typeface="宋体" panose="02010600030101010101" pitchFamily="2" charset="-122"/>
              </a:rPr>
              <a:t>x,y</a:t>
            </a:r>
            <a:r>
              <a:rPr lang="en-US" altLang="zh-CN" sz="1800" kern="0" dirty="0">
                <a:effectLst/>
                <a:ea typeface="宋体" panose="02010600030101010101" pitchFamily="2" charset="-122"/>
                <a:cs typeface="宋体" panose="02010600030101010101" pitchFamily="2" charset="-122"/>
              </a:rPr>
              <a:t>)</a:t>
            </a:r>
            <a:r>
              <a:rPr lang="zh-CN" altLang="zh-CN" sz="1800" kern="0" dirty="0">
                <a:effectLst/>
                <a:ea typeface="宋体" panose="02010600030101010101" pitchFamily="2" charset="-122"/>
                <a:cs typeface="宋体" panose="02010600030101010101" pitchFamily="2" charset="-122"/>
              </a:rPr>
              <a:t>。</a:t>
            </a:r>
            <a:endParaRPr lang="en-US" altLang="zh-CN" sz="1800" kern="0" dirty="0">
              <a:effectLst/>
              <a:ea typeface="宋体" panose="02010600030101010101" pitchFamily="2" charset="-122"/>
              <a:cs typeface="宋体" panose="02010600030101010101" pitchFamily="2" charset="-122"/>
            </a:endParaRPr>
          </a:p>
          <a:p>
            <a:r>
              <a:rPr lang="en-US" altLang="zh-CN" kern="0" dirty="0">
                <a:ea typeface="宋体" panose="02010600030101010101" pitchFamily="2" charset="-122"/>
              </a:rPr>
              <a:t>    </a:t>
            </a:r>
            <a:r>
              <a:rPr lang="zh-CN" altLang="en-US" kern="0" dirty="0">
                <a:ea typeface="宋体" panose="02010600030101010101" pitchFamily="2" charset="-122"/>
              </a:rPr>
              <a:t>柯西黎曼关系是定义一个复变函数在复数域内是否“解析”的重要条件。所谓“解析”就是指这个函数在一定区域内处处可导。</a:t>
            </a:r>
            <a:endParaRPr lang="zh-CN" altLang="en-US" dirty="0"/>
          </a:p>
        </p:txBody>
      </p:sp>
      <p:pic>
        <p:nvPicPr>
          <p:cNvPr id="5" name="图片 4">
            <a:extLst>
              <a:ext uri="{FF2B5EF4-FFF2-40B4-BE49-F238E27FC236}">
                <a16:creationId xmlns:a16="http://schemas.microsoft.com/office/drawing/2014/main" id="{4261BF0F-0541-4F33-A921-F01E72B87C2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99679" y="1747034"/>
            <a:ext cx="1862510" cy="1862510"/>
          </a:xfrm>
          <a:prstGeom prst="rect">
            <a:avLst/>
          </a:prstGeom>
        </p:spPr>
      </p:pic>
    </p:spTree>
  </p:cSld>
  <p:clrMapOvr>
    <a:masterClrMapping/>
  </p:clrMapOvr>
  <p:transition spd="slow" advClick="0">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a:xfrm>
            <a:off x="771539" y="344160"/>
            <a:ext cx="5951537" cy="686239"/>
          </a:xfrm>
        </p:spPr>
        <p:txBody>
          <a:bodyPr>
            <a:normAutofit/>
          </a:bodyPr>
          <a:lstStyle/>
          <a:p>
            <a:pPr algn="l">
              <a:buClrTx/>
              <a:buSzTx/>
            </a:pPr>
            <a:r>
              <a:rPr lang="en-US" sz="2800" dirty="0">
                <a:solidFill>
                  <a:srgbClr val="202020"/>
                </a:solidFill>
                <a:latin typeface="微软雅黑" panose="020B0503020204020204" pitchFamily="34" charset="-122"/>
                <a:ea typeface="微软雅黑" panose="020B0503020204020204" pitchFamily="34" charset="-122"/>
              </a:rPr>
              <a:t>2.11.2 傅立叶级数</a:t>
            </a:r>
          </a:p>
        </p:txBody>
      </p:sp>
      <p:pic>
        <p:nvPicPr>
          <p:cNvPr id="114" name="图形 114"/>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704975" y="3717925"/>
            <a:ext cx="7147560" cy="864235"/>
          </a:xfrm>
          <a:prstGeom prst="rect">
            <a:avLst/>
          </a:prstGeom>
        </p:spPr>
      </p:pic>
      <p:sp>
        <p:nvSpPr>
          <p:cNvPr id="135" name="文本框 134"/>
          <p:cNvSpPr txBox="1"/>
          <p:nvPr/>
        </p:nvSpPr>
        <p:spPr>
          <a:xfrm>
            <a:off x="3197225" y="5034915"/>
            <a:ext cx="5080000" cy="337185"/>
          </a:xfrm>
          <a:prstGeom prst="rect">
            <a:avLst/>
          </a:prstGeom>
          <a:noFill/>
          <a:ln w="9525">
            <a:noFill/>
          </a:ln>
        </p:spPr>
        <p:txBody>
          <a:bodyPr>
            <a:spAutoFit/>
          </a:bodyPr>
          <a:lstStyle/>
          <a:p>
            <a:pPr indent="0" algn="ctr"/>
            <a:r>
              <a:rPr lang="zh-CN" altLang="en-US" sz="1600" dirty="0">
                <a:solidFill>
                  <a:srgbClr val="202020"/>
                </a:solidFill>
                <a:latin typeface="微软雅黑" panose="020B0503020204020204" pitchFamily="34" charset="-122"/>
                <a:ea typeface="微软雅黑" panose="020B0503020204020204" pitchFamily="34" charset="-122"/>
                <a:sym typeface="+mn-ea"/>
              </a:rPr>
              <a:t>式： </a:t>
            </a:r>
            <a:r>
              <a:rPr lang="en-US" sz="1600" b="0" dirty="0">
                <a:solidFill>
                  <a:srgbClr val="202020"/>
                </a:solidFill>
                <a:latin typeface="微软雅黑" panose="020B0503020204020204" pitchFamily="34" charset="-122"/>
                <a:ea typeface="微软雅黑" panose="020B0503020204020204" pitchFamily="34" charset="-122"/>
              </a:rPr>
              <a:t>傅立叶级数公式</a:t>
            </a:r>
            <a:endParaRPr lang="en-US" sz="1600" dirty="0">
              <a:solidFill>
                <a:srgbClr val="202020"/>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1207135" y="1712595"/>
            <a:ext cx="9897110" cy="922020"/>
          </a:xfrm>
          <a:prstGeom prst="rect">
            <a:avLst/>
          </a:prstGeom>
          <a:noFill/>
          <a:ln w="9525">
            <a:noFill/>
          </a:ln>
        </p:spPr>
        <p:txBody>
          <a:bodyPr wrap="square">
            <a:spAutoFit/>
          </a:bodyPr>
          <a:lstStyle/>
          <a:p>
            <a:pPr indent="0">
              <a:lnSpc>
                <a:spcPct val="150000"/>
              </a:lnSpc>
            </a:pPr>
            <a:r>
              <a:rPr lang="zh-CN" b="0" dirty="0">
                <a:ea typeface="微软雅黑" panose="020B0503020204020204" pitchFamily="34" charset="-122"/>
              </a:rPr>
              <a:t>傅立叶级数的由来：首先大数学家拉格朗日发现某些周期函数可以用一堆三角函数的和来近似表示。傅立叶根据这个发现进一步推广，认为所有周期函数都能用一系列三角函数的和来表示。</a:t>
            </a:r>
            <a:endParaRPr lang="zh-CN" altLang="en-US" dirty="0"/>
          </a:p>
        </p:txBody>
      </p:sp>
    </p:spTree>
  </p:cSld>
  <p:clrMapOvr>
    <a:masterClrMapping/>
  </p:clrMapOvr>
  <p:transition spd="slow" advClick="0">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a:xfrm>
            <a:off x="771539" y="344160"/>
            <a:ext cx="5951537" cy="686239"/>
          </a:xfrm>
        </p:spPr>
        <p:txBody>
          <a:bodyPr>
            <a:normAutofit/>
          </a:bodyPr>
          <a:lstStyle/>
          <a:p>
            <a:pPr algn="l">
              <a:buClrTx/>
              <a:buSzTx/>
            </a:pPr>
            <a:r>
              <a:rPr lang="en-US" sz="2800" dirty="0">
                <a:solidFill>
                  <a:srgbClr val="202020"/>
                </a:solidFill>
                <a:latin typeface="微软雅黑" panose="020B0503020204020204" pitchFamily="34" charset="-122"/>
                <a:ea typeface="微软雅黑" panose="020B0503020204020204" pitchFamily="34" charset="-122"/>
              </a:rPr>
              <a:t>2.11.2 傅立叶级数</a:t>
            </a:r>
          </a:p>
        </p:txBody>
      </p:sp>
      <p:sp>
        <p:nvSpPr>
          <p:cNvPr id="135" name="文本框 134"/>
          <p:cNvSpPr txBox="1"/>
          <p:nvPr/>
        </p:nvSpPr>
        <p:spPr>
          <a:xfrm>
            <a:off x="846859" y="5476494"/>
            <a:ext cx="5080000" cy="337185"/>
          </a:xfrm>
          <a:prstGeom prst="rect">
            <a:avLst/>
          </a:prstGeom>
          <a:noFill/>
          <a:ln w="9525">
            <a:noFill/>
          </a:ln>
        </p:spPr>
        <p:txBody>
          <a:bodyPr>
            <a:spAutoFit/>
          </a:bodyPr>
          <a:lstStyle/>
          <a:p>
            <a:pPr indent="0" algn="ctr"/>
            <a:r>
              <a:rPr lang="zh-CN" altLang="en-US" sz="1600" b="0" dirty="0">
                <a:solidFill>
                  <a:srgbClr val="202020"/>
                </a:solidFill>
                <a:latin typeface="微软雅黑" panose="020B0503020204020204" pitchFamily="34" charset="-122"/>
                <a:ea typeface="微软雅黑" panose="020B0503020204020204" pitchFamily="34" charset="-122"/>
              </a:rPr>
              <a:t>式： </a:t>
            </a:r>
            <a:r>
              <a:rPr lang="en-US" sz="1600" b="0" dirty="0">
                <a:solidFill>
                  <a:srgbClr val="202020"/>
                </a:solidFill>
                <a:latin typeface="微软雅黑" panose="020B0503020204020204" pitchFamily="34" charset="-122"/>
                <a:ea typeface="微软雅黑" panose="020B0503020204020204" pitchFamily="34" charset="-122"/>
              </a:rPr>
              <a:t>傅立叶级数两边同时求一个周期内的定积分</a:t>
            </a:r>
          </a:p>
        </p:txBody>
      </p:sp>
      <mc:AlternateContent xmlns:mc="http://schemas.openxmlformats.org/markup-compatibility/2006">
        <mc:Choice xmlns:a14="http://schemas.microsoft.com/office/drawing/2010/main" Requires="a14">
          <p:sp>
            <p:nvSpPr>
              <p:cNvPr id="3" name="文本框 2"/>
              <p:cNvSpPr txBox="1"/>
              <p:nvPr/>
            </p:nvSpPr>
            <p:spPr>
              <a:xfrm>
                <a:off x="771525" y="1280527"/>
                <a:ext cx="11002010" cy="1200329"/>
              </a:xfrm>
              <a:prstGeom prst="rect">
                <a:avLst/>
              </a:prstGeom>
              <a:noFill/>
              <a:ln w="9525">
                <a:noFill/>
              </a:ln>
            </p:spPr>
            <p:txBody>
              <a:bodyPr wrap="square">
                <a:spAutoFit/>
              </a:bodyPr>
              <a:lstStyle/>
              <a:p>
                <a:pPr indent="266700"/>
                <a:r>
                  <a:rPr lang="zh-CN" altLang="zh-CN" sz="1800" dirty="0">
                    <a:effectLst/>
                    <a:latin typeface="宋体" panose="02010600030101010101" pitchFamily="2" charset="-122"/>
                    <a:ea typeface="宋体" panose="02010600030101010101" pitchFamily="2" charset="-122"/>
                    <a:cs typeface="宋体" panose="02010600030101010101" pitchFamily="2" charset="-122"/>
                  </a:rPr>
                  <a:t>公式里有三个系数（</a:t>
                </a:r>
                <a:r>
                  <a:rPr lang="en-US" altLang="zh-CN" sz="1800" dirty="0">
                    <a:effectLst/>
                    <a:latin typeface="宋体" panose="02010600030101010101" pitchFamily="2" charset="-122"/>
                    <a:ea typeface="宋体" panose="02010600030101010101" pitchFamily="2" charset="-122"/>
                    <a:cs typeface="宋体" panose="02010600030101010101" pitchFamily="2" charset="-122"/>
                  </a:rPr>
                  <a:t>C</a:t>
                </a:r>
                <a:r>
                  <a:rPr lang="zh-CN" altLang="zh-CN" sz="1800" dirty="0">
                    <a:effectLst/>
                    <a:latin typeface="宋体" panose="02010600030101010101" pitchFamily="2" charset="-122"/>
                    <a:ea typeface="宋体" panose="02010600030101010101" pitchFamily="2" charset="-122"/>
                    <a:cs typeface="宋体" panose="02010600030101010101" pitchFamily="2" charset="-122"/>
                  </a:rPr>
                  <a:t>，</a:t>
                </a:r>
                <a:r>
                  <a:rPr lang="en-US" altLang="zh-CN" sz="1800" dirty="0">
                    <a:effectLst/>
                    <a:latin typeface="宋体" panose="02010600030101010101" pitchFamily="2" charset="-122"/>
                    <a:ea typeface="宋体" panose="02010600030101010101" pitchFamily="2" charset="-122"/>
                    <a:cs typeface="宋体" panose="02010600030101010101" pitchFamily="2" charset="-122"/>
                  </a:rPr>
                  <a:t>a</a:t>
                </a:r>
                <a:r>
                  <a:rPr lang="en-US" altLang="zh-CN" sz="1800" baseline="-25000" dirty="0">
                    <a:effectLst/>
                    <a:latin typeface="宋体" panose="02010600030101010101" pitchFamily="2" charset="-122"/>
                    <a:ea typeface="宋体" panose="02010600030101010101" pitchFamily="2" charset="-122"/>
                    <a:cs typeface="宋体" panose="02010600030101010101" pitchFamily="2" charset="-122"/>
                  </a:rPr>
                  <a:t>n</a:t>
                </a:r>
                <a:r>
                  <a:rPr lang="zh-CN" altLang="zh-CN" sz="1800" dirty="0">
                    <a:effectLst/>
                    <a:latin typeface="宋体" panose="02010600030101010101" pitchFamily="2" charset="-122"/>
                    <a:ea typeface="宋体" panose="02010600030101010101" pitchFamily="2" charset="-122"/>
                    <a:cs typeface="宋体" panose="02010600030101010101" pitchFamily="2" charset="-122"/>
                  </a:rPr>
                  <a:t>，</a:t>
                </a:r>
                <a:r>
                  <a:rPr lang="en-US" altLang="zh-CN" sz="1800" dirty="0">
                    <a:effectLst/>
                    <a:latin typeface="宋体" panose="02010600030101010101" pitchFamily="2" charset="-122"/>
                    <a:ea typeface="宋体" panose="02010600030101010101" pitchFamily="2" charset="-122"/>
                    <a:cs typeface="宋体" panose="02010600030101010101" pitchFamily="2" charset="-122"/>
                  </a:rPr>
                  <a:t>b</a:t>
                </a:r>
                <a:r>
                  <a:rPr lang="en-US" altLang="zh-CN" sz="1800" baseline="-25000" dirty="0">
                    <a:effectLst/>
                    <a:latin typeface="宋体" panose="02010600030101010101" pitchFamily="2" charset="-122"/>
                    <a:ea typeface="宋体" panose="02010600030101010101" pitchFamily="2" charset="-122"/>
                    <a:cs typeface="宋体" panose="02010600030101010101" pitchFamily="2" charset="-122"/>
                  </a:rPr>
                  <a:t>n</a:t>
                </a:r>
                <a:r>
                  <a:rPr lang="zh-CN" altLang="zh-CN" sz="1800" dirty="0">
                    <a:effectLst/>
                    <a:latin typeface="宋体" panose="02010600030101010101" pitchFamily="2" charset="-122"/>
                    <a:ea typeface="宋体" panose="02010600030101010101" pitchFamily="2" charset="-122"/>
                    <a:cs typeface="宋体" panose="02010600030101010101" pitchFamily="2" charset="-122"/>
                  </a:rPr>
                  <a:t>）是需要另外确定才行，第一个</a:t>
                </a:r>
                <a:r>
                  <a:rPr lang="en-US" altLang="zh-CN" sz="1800" dirty="0">
                    <a:effectLst/>
                    <a:latin typeface="宋体" panose="02010600030101010101" pitchFamily="2" charset="-122"/>
                    <a:ea typeface="宋体" panose="02010600030101010101" pitchFamily="2" charset="-122"/>
                    <a:cs typeface="宋体" panose="02010600030101010101" pitchFamily="2" charset="-122"/>
                  </a:rPr>
                  <a:t>C</a:t>
                </a:r>
                <a:r>
                  <a:rPr lang="zh-CN" altLang="zh-CN" sz="1800" dirty="0">
                    <a:effectLst/>
                    <a:latin typeface="宋体" panose="02010600030101010101" pitchFamily="2" charset="-122"/>
                    <a:ea typeface="宋体" panose="02010600030101010101" pitchFamily="2" charset="-122"/>
                    <a:cs typeface="宋体" panose="02010600030101010101" pitchFamily="2" charset="-122"/>
                  </a:rPr>
                  <a:t>，针对特定的</a:t>
                </a:r>
                <a:r>
                  <a:rPr lang="en-US" altLang="zh-CN" sz="1800" dirty="0">
                    <a:effectLst/>
                    <a:latin typeface="宋体" panose="02010600030101010101" pitchFamily="2" charset="-122"/>
                    <a:ea typeface="宋体" panose="02010600030101010101" pitchFamily="2" charset="-122"/>
                    <a:cs typeface="宋体" panose="02010600030101010101" pitchFamily="2" charset="-122"/>
                  </a:rPr>
                  <a:t>f(x)</a:t>
                </a:r>
                <a:r>
                  <a:rPr lang="zh-CN" altLang="zh-CN" sz="1800" dirty="0">
                    <a:effectLst/>
                    <a:latin typeface="宋体" panose="02010600030101010101" pitchFamily="2" charset="-122"/>
                    <a:ea typeface="宋体" panose="02010600030101010101" pitchFamily="2" charset="-122"/>
                    <a:cs typeface="宋体" panose="02010600030101010101" pitchFamily="2" charset="-122"/>
                  </a:rPr>
                  <a:t>是一个常数。比较好求，只要对上面公式两边同时求积分。注意因为是周期函数，所以我们只需要对函数做一个周期内的积分，假设原函数的周期是</a:t>
                </a:r>
                <a:r>
                  <a:rPr lang="en-US" altLang="zh-CN" sz="1800" dirty="0">
                    <a:effectLst/>
                    <a:latin typeface="宋体" panose="02010600030101010101" pitchFamily="2" charset="-122"/>
                    <a:ea typeface="宋体" panose="02010600030101010101" pitchFamily="2" charset="-122"/>
                    <a:cs typeface="宋体" panose="02010600030101010101" pitchFamily="2" charset="-122"/>
                  </a:rPr>
                  <a:t>T = 2</a:t>
                </a:r>
                <a14:m>
                  <m:oMath xmlns:m="http://schemas.openxmlformats.org/officeDocument/2006/math">
                    <m:r>
                      <a:rPr lang="en-US" altLang="zh-CN" sz="1800" i="1">
                        <a:effectLst/>
                        <a:latin typeface="Cambria Math" panose="02040503050406030204" pitchFamily="18" charset="0"/>
                        <a:ea typeface="宋体" panose="02010600030101010101" pitchFamily="2" charset="-122"/>
                        <a:cs typeface="宋体" panose="02010600030101010101" pitchFamily="2" charset="-122"/>
                      </a:rPr>
                      <m:t> </m:t>
                    </m:r>
                    <m:r>
                      <a:rPr lang="en-US" altLang="zh-CN" sz="1800" i="1">
                        <a:effectLst/>
                        <a:latin typeface="Cambria Math" panose="02040503050406030204" pitchFamily="18" charset="0"/>
                        <a:ea typeface="宋体" panose="02010600030101010101" pitchFamily="2" charset="-122"/>
                        <a:cs typeface="宋体" panose="02010600030101010101" pitchFamily="2" charset="-122"/>
                      </a:rPr>
                      <m:t>𝜋</m:t>
                    </m:r>
                  </m:oMath>
                </a14:m>
                <a:r>
                  <a:rPr lang="zh-CN" altLang="zh-CN" sz="1800" dirty="0">
                    <a:effectLst/>
                    <a:latin typeface="宋体" panose="02010600030101010101" pitchFamily="2" charset="-122"/>
                    <a:ea typeface="宋体" panose="02010600030101010101" pitchFamily="2" charset="-122"/>
                    <a:cs typeface="宋体" panose="02010600030101010101" pitchFamily="2" charset="-122"/>
                  </a:rPr>
                  <a:t>，我们从</a:t>
                </a:r>
                <a:r>
                  <a:rPr lang="en-US" altLang="zh-CN" sz="1800" dirty="0">
                    <a:effectLst/>
                    <a:latin typeface="宋体" panose="02010600030101010101" pitchFamily="2" charset="-122"/>
                    <a:ea typeface="宋体" panose="02010600030101010101" pitchFamily="2" charset="-122"/>
                    <a:cs typeface="宋体" panose="02010600030101010101" pitchFamily="2" charset="-122"/>
                  </a:rPr>
                  <a:t>-</a:t>
                </a:r>
                <a14:m>
                  <m:oMath xmlns:m="http://schemas.openxmlformats.org/officeDocument/2006/math">
                    <m:r>
                      <a:rPr lang="en-US" altLang="zh-CN" sz="1800" i="1">
                        <a:effectLst/>
                        <a:latin typeface="Cambria Math" panose="02040503050406030204" pitchFamily="18" charset="0"/>
                        <a:ea typeface="宋体" panose="02010600030101010101" pitchFamily="2" charset="-122"/>
                        <a:cs typeface="宋体" panose="02010600030101010101" pitchFamily="2" charset="-122"/>
                      </a:rPr>
                      <m:t> </m:t>
                    </m:r>
                    <m:r>
                      <a:rPr lang="en-US" altLang="zh-CN" sz="1800" i="1">
                        <a:effectLst/>
                        <a:latin typeface="Cambria Math" panose="02040503050406030204" pitchFamily="18" charset="0"/>
                        <a:ea typeface="宋体" panose="02010600030101010101" pitchFamily="2" charset="-122"/>
                        <a:cs typeface="宋体" panose="02010600030101010101" pitchFamily="2" charset="-122"/>
                      </a:rPr>
                      <m:t>𝜋</m:t>
                    </m:r>
                  </m:oMath>
                </a14:m>
                <a:r>
                  <a:rPr lang="zh-CN" altLang="zh-CN" sz="1800" dirty="0">
                    <a:effectLst/>
                    <a:latin typeface="宋体" panose="02010600030101010101" pitchFamily="2" charset="-122"/>
                    <a:ea typeface="宋体" panose="02010600030101010101" pitchFamily="2" charset="-122"/>
                    <a:cs typeface="宋体" panose="02010600030101010101" pitchFamily="2" charset="-122"/>
                  </a:rPr>
                  <a:t>积分到</a:t>
                </a:r>
                <a14:m>
                  <m:oMath xmlns:m="http://schemas.openxmlformats.org/officeDocument/2006/math">
                    <m:r>
                      <a:rPr lang="en-US" altLang="zh-CN" sz="1800" i="1">
                        <a:effectLst/>
                        <a:latin typeface="Cambria Math" panose="02040503050406030204" pitchFamily="18" charset="0"/>
                        <a:ea typeface="宋体" panose="02010600030101010101" pitchFamily="2" charset="-122"/>
                        <a:cs typeface="宋体" panose="02010600030101010101" pitchFamily="2" charset="-122"/>
                      </a:rPr>
                      <m:t>𝜋</m:t>
                    </m:r>
                  </m:oMath>
                </a14:m>
                <a:r>
                  <a:rPr lang="zh-CN" altLang="zh-CN" sz="1800" dirty="0">
                    <a:effectLst/>
                    <a:latin typeface="宋体" panose="02010600030101010101" pitchFamily="2" charset="-122"/>
                    <a:ea typeface="宋体" panose="02010600030101010101" pitchFamily="2" charset="-122"/>
                    <a:cs typeface="宋体" panose="02010600030101010101" pitchFamily="2" charset="-122"/>
                  </a:rPr>
                  <a:t>。同时，我们是工程师，一般喜欢把</a:t>
                </a:r>
                <a:r>
                  <a:rPr lang="en-US" altLang="zh-CN" sz="1800" dirty="0">
                    <a:effectLst/>
                    <a:latin typeface="宋体" panose="02010600030101010101" pitchFamily="2" charset="-122"/>
                    <a:ea typeface="宋体" panose="02010600030101010101" pitchFamily="2" charset="-122"/>
                    <a:cs typeface="宋体" panose="02010600030101010101" pitchFamily="2" charset="-122"/>
                  </a:rPr>
                  <a:t>x</a:t>
                </a:r>
                <a:r>
                  <a:rPr lang="zh-CN" altLang="zh-CN" sz="1800" dirty="0">
                    <a:effectLst/>
                    <a:latin typeface="宋体" panose="02010600030101010101" pitchFamily="2" charset="-122"/>
                    <a:ea typeface="宋体" panose="02010600030101010101" pitchFamily="2" charset="-122"/>
                    <a:cs typeface="宋体" panose="02010600030101010101" pitchFamily="2" charset="-122"/>
                  </a:rPr>
                  <a:t>改成</a:t>
                </a:r>
                <a:r>
                  <a:rPr lang="en-US" altLang="zh-CN" sz="1800" dirty="0">
                    <a:effectLst/>
                    <a:latin typeface="宋体" panose="02010600030101010101" pitchFamily="2" charset="-122"/>
                    <a:ea typeface="宋体" panose="02010600030101010101" pitchFamily="2" charset="-122"/>
                    <a:cs typeface="宋体" panose="02010600030101010101" pitchFamily="2" charset="-122"/>
                  </a:rPr>
                  <a:t>t</a:t>
                </a:r>
                <a:r>
                  <a:rPr lang="zh-CN" altLang="zh-CN" sz="1800" dirty="0">
                    <a:effectLst/>
                    <a:latin typeface="宋体" panose="02010600030101010101" pitchFamily="2" charset="-122"/>
                    <a:ea typeface="宋体" panose="02010600030101010101" pitchFamily="2" charset="-122"/>
                    <a:cs typeface="宋体" panose="02010600030101010101" pitchFamily="2" charset="-122"/>
                  </a:rPr>
                  <a:t>，所以我们这里也换掉。</a:t>
                </a:r>
              </a:p>
            </p:txBody>
          </p:sp>
        </mc:Choice>
        <mc:Fallback>
          <p:sp>
            <p:nvSpPr>
              <p:cNvPr id="3" name="文本框 2"/>
              <p:cNvSpPr txBox="1">
                <a:spLocks noRot="1" noChangeAspect="1" noMove="1" noResize="1" noEditPoints="1" noAdjustHandles="1" noChangeArrowheads="1" noChangeShapeType="1" noTextEdit="1"/>
              </p:cNvSpPr>
              <p:nvPr/>
            </p:nvSpPr>
            <p:spPr>
              <a:xfrm>
                <a:off x="771525" y="1280527"/>
                <a:ext cx="11002010" cy="1200329"/>
              </a:xfrm>
              <a:prstGeom prst="rect">
                <a:avLst/>
              </a:prstGeom>
              <a:blipFill>
                <a:blip r:embed="rId3"/>
                <a:stretch>
                  <a:fillRect l="-499" t="-2538" r="-1552" b="-7107"/>
                </a:stretch>
              </a:blipFill>
              <a:ln w="9525">
                <a:noFill/>
              </a:ln>
            </p:spPr>
            <p:txBody>
              <a:bodyPr/>
              <a:lstStyle/>
              <a:p>
                <a:r>
                  <a:rPr lang="zh-CN" altLang="en-US">
                    <a:noFill/>
                  </a:rPr>
                  <a:t> </a:t>
                </a:r>
              </a:p>
            </p:txBody>
          </p:sp>
        </mc:Fallback>
      </mc:AlternateContent>
      <p:pic>
        <p:nvPicPr>
          <p:cNvPr id="4" name="图片 3"/>
          <p:cNvPicPr>
            <a:picLocks noChangeAspect="1"/>
          </p:cNvPicPr>
          <p:nvPr/>
        </p:nvPicPr>
        <p:blipFill>
          <a:blip r:embed="rId4"/>
          <a:stretch>
            <a:fillRect/>
          </a:stretch>
        </p:blipFill>
        <p:spPr>
          <a:xfrm>
            <a:off x="771525" y="2730984"/>
            <a:ext cx="5048250" cy="2368550"/>
          </a:xfrm>
          <a:prstGeom prst="rect">
            <a:avLst/>
          </a:prstGeom>
        </p:spPr>
      </p:pic>
      <p:sp>
        <p:nvSpPr>
          <p:cNvPr id="5" name="文本框 4"/>
          <p:cNvSpPr txBox="1"/>
          <p:nvPr/>
        </p:nvSpPr>
        <p:spPr>
          <a:xfrm>
            <a:off x="6978650" y="2620010"/>
            <a:ext cx="4613275" cy="876458"/>
          </a:xfrm>
          <a:prstGeom prst="rect">
            <a:avLst/>
          </a:prstGeom>
          <a:noFill/>
          <a:ln w="9525">
            <a:noFill/>
          </a:ln>
        </p:spPr>
        <p:txBody>
          <a:bodyPr wrap="square">
            <a:spAutoFit/>
          </a:bodyPr>
          <a:lstStyle/>
          <a:p>
            <a:pPr indent="0">
              <a:lnSpc>
                <a:spcPct val="150000"/>
              </a:lnSpc>
            </a:pPr>
            <a:r>
              <a:rPr lang="zh-CN" altLang="zh-CN" sz="1800" kern="0" dirty="0">
                <a:effectLst/>
                <a:ea typeface="宋体" panose="02010600030101010101" pitchFamily="2" charset="-122"/>
                <a:cs typeface="宋体" panose="02010600030101010101" pitchFamily="2" charset="-122"/>
              </a:rPr>
              <a:t>因为三角函数在一个周期内的定积分为零，所以上面等式简化为</a:t>
            </a:r>
            <a:r>
              <a:rPr lang="zh-CN" b="0" dirty="0">
                <a:ea typeface="微软雅黑" panose="020B0503020204020204" pitchFamily="34" charset="-122"/>
              </a:rPr>
              <a:t>：</a:t>
            </a:r>
            <a:endParaRPr lang="zh-CN" dirty="0">
              <a:ea typeface="微软雅黑" panose="020B0503020204020204" pitchFamily="34" charset="-122"/>
            </a:endParaRPr>
          </a:p>
        </p:txBody>
      </p:sp>
      <p:pic>
        <p:nvPicPr>
          <p:cNvPr id="6" name="图片 5"/>
          <p:cNvPicPr/>
          <p:nvPr/>
        </p:nvPicPr>
        <p:blipFill>
          <a:blip r:embed="rId5"/>
          <a:stretch>
            <a:fillRect/>
          </a:stretch>
        </p:blipFill>
        <p:spPr>
          <a:xfrm>
            <a:off x="7367270" y="3542030"/>
            <a:ext cx="2942590" cy="672465"/>
          </a:xfrm>
          <a:prstGeom prst="rect">
            <a:avLst/>
          </a:prstGeom>
          <a:noFill/>
          <a:ln w="9525">
            <a:noFill/>
          </a:ln>
        </p:spPr>
      </p:pic>
      <p:sp>
        <p:nvSpPr>
          <p:cNvPr id="136" name="文本框 135"/>
          <p:cNvSpPr txBox="1"/>
          <p:nvPr/>
        </p:nvSpPr>
        <p:spPr>
          <a:xfrm>
            <a:off x="6978650" y="4302442"/>
            <a:ext cx="5080000" cy="369332"/>
          </a:xfrm>
          <a:prstGeom prst="rect">
            <a:avLst/>
          </a:prstGeom>
          <a:noFill/>
          <a:ln w="9525">
            <a:noFill/>
          </a:ln>
        </p:spPr>
        <p:txBody>
          <a:bodyPr>
            <a:spAutoFit/>
          </a:bodyPr>
          <a:lstStyle/>
          <a:p>
            <a:pPr indent="0"/>
            <a:r>
              <a:rPr lang="zh-CN" altLang="zh-CN" sz="1800" kern="0" dirty="0">
                <a:effectLst/>
                <a:ea typeface="宋体" panose="02010600030101010101" pitchFamily="2" charset="-122"/>
                <a:cs typeface="宋体" panose="02010600030101010101" pitchFamily="2" charset="-122"/>
              </a:rPr>
              <a:t>然后移项就变成了</a:t>
            </a:r>
            <a:r>
              <a:rPr lang="zh-CN" sz="1800" b="0" dirty="0">
                <a:ea typeface="微软雅黑" panose="020B0503020204020204" pitchFamily="34" charset="-122"/>
              </a:rPr>
              <a:t>：</a:t>
            </a:r>
            <a:endParaRPr lang="zh-CN" altLang="en-US" sz="1600" b="0" dirty="0">
              <a:ea typeface="微软雅黑" panose="020B0503020204020204" pitchFamily="34" charset="-122"/>
            </a:endParaRPr>
          </a:p>
        </p:txBody>
      </p:sp>
      <p:pic>
        <p:nvPicPr>
          <p:cNvPr id="7" name="图片 6"/>
          <p:cNvPicPr/>
          <p:nvPr/>
        </p:nvPicPr>
        <p:blipFill>
          <a:blip r:embed="rId6"/>
          <a:stretch>
            <a:fillRect/>
          </a:stretch>
        </p:blipFill>
        <p:spPr>
          <a:xfrm>
            <a:off x="7536180" y="4756150"/>
            <a:ext cx="1754505" cy="694055"/>
          </a:xfrm>
          <a:prstGeom prst="rect">
            <a:avLst/>
          </a:prstGeom>
          <a:noFill/>
          <a:ln w="9525">
            <a:noFill/>
          </a:ln>
        </p:spPr>
      </p:pic>
      <p:sp>
        <p:nvSpPr>
          <p:cNvPr id="137" name="文本框 136"/>
          <p:cNvSpPr txBox="1"/>
          <p:nvPr/>
        </p:nvSpPr>
        <p:spPr>
          <a:xfrm>
            <a:off x="6978650" y="5638482"/>
            <a:ext cx="5080000" cy="876458"/>
          </a:xfrm>
          <a:prstGeom prst="rect">
            <a:avLst/>
          </a:prstGeom>
          <a:noFill/>
          <a:ln w="9525">
            <a:noFill/>
          </a:ln>
        </p:spPr>
        <p:txBody>
          <a:bodyPr wrap="square">
            <a:spAutoFit/>
          </a:bodyPr>
          <a:lstStyle/>
          <a:p>
            <a:pPr indent="0">
              <a:lnSpc>
                <a:spcPct val="150000"/>
              </a:lnSpc>
            </a:pPr>
            <a:r>
              <a:rPr lang="zh-CN" altLang="zh-CN" sz="1800" kern="0" dirty="0">
                <a:effectLst/>
                <a:ea typeface="宋体" panose="02010600030101010101" pitchFamily="2" charset="-122"/>
                <a:cs typeface="宋体" panose="02010600030101010101" pitchFamily="2" charset="-122"/>
              </a:rPr>
              <a:t>所以，这个</a:t>
            </a:r>
            <a:r>
              <a:rPr lang="en-US" altLang="zh-CN" sz="1800" kern="0" dirty="0">
                <a:effectLst/>
                <a:ea typeface="宋体" panose="02010600030101010101" pitchFamily="2" charset="-122"/>
                <a:cs typeface="宋体" panose="02010600030101010101" pitchFamily="2" charset="-122"/>
              </a:rPr>
              <a:t>C</a:t>
            </a:r>
            <a:r>
              <a:rPr lang="zh-CN" altLang="zh-CN" sz="1800" kern="0" dirty="0">
                <a:effectLst/>
                <a:ea typeface="宋体" panose="02010600030101010101" pitchFamily="2" charset="-122"/>
                <a:cs typeface="宋体" panose="02010600030101010101" pitchFamily="2" charset="-122"/>
              </a:rPr>
              <a:t>就是信号在一个周期内关于时间的平均值。也就是我们所说的“直流分量”。</a:t>
            </a:r>
            <a:endParaRPr lang="zh-CN" altLang="en-US" sz="1600" b="0" dirty="0">
              <a:ea typeface="微软雅黑" panose="020B0503020204020204" pitchFamily="34" charset="-122"/>
            </a:endParaRPr>
          </a:p>
        </p:txBody>
      </p:sp>
    </p:spTree>
  </p:cSld>
  <p:clrMapOvr>
    <a:masterClrMapping/>
  </p:clrMapOvr>
  <p:transition spd="slow" advClick="0">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a:xfrm>
            <a:off x="771539" y="344160"/>
            <a:ext cx="5951537" cy="686239"/>
          </a:xfrm>
        </p:spPr>
        <p:txBody>
          <a:bodyPr>
            <a:normAutofit/>
          </a:bodyPr>
          <a:lstStyle/>
          <a:p>
            <a:pPr algn="l">
              <a:buClrTx/>
              <a:buSzTx/>
            </a:pPr>
            <a:r>
              <a:rPr lang="en-US" sz="2800" dirty="0">
                <a:solidFill>
                  <a:srgbClr val="202020"/>
                </a:solidFill>
                <a:latin typeface="微软雅黑" panose="020B0503020204020204" pitchFamily="34" charset="-122"/>
                <a:ea typeface="微软雅黑" panose="020B0503020204020204" pitchFamily="34" charset="-122"/>
              </a:rPr>
              <a:t>2.11.2 傅立叶级数</a:t>
            </a:r>
          </a:p>
        </p:txBody>
      </p:sp>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6C606BE8-9989-40CA-93BA-088AEC8BDDA6}"/>
                  </a:ext>
                </a:extLst>
              </p:cNvPr>
              <p:cNvSpPr txBox="1"/>
              <p:nvPr/>
            </p:nvSpPr>
            <p:spPr>
              <a:xfrm>
                <a:off x="478564" y="1424639"/>
                <a:ext cx="11220629" cy="688009"/>
              </a:xfrm>
              <a:prstGeom prst="rect">
                <a:avLst/>
              </a:prstGeom>
              <a:noFill/>
            </p:spPr>
            <p:txBody>
              <a:bodyPr wrap="square" rtlCol="0">
                <a:spAutoFit/>
              </a:bodyPr>
              <a:lstStyle/>
              <a:p>
                <a:r>
                  <a:rPr lang="en-US" altLang="zh-CN" sz="1600" dirty="0">
                    <a:effectLst/>
                    <a:latin typeface="宋体" panose="02010600030101010101" pitchFamily="2" charset="-122"/>
                    <a:ea typeface="宋体" panose="02010600030101010101" pitchFamily="2" charset="-122"/>
                    <a:cs typeface="宋体" panose="02010600030101010101" pitchFamily="2" charset="-122"/>
                  </a:rPr>
                  <a:t>    </a:t>
                </a:r>
                <a:r>
                  <a:rPr lang="zh-CN" altLang="zh-CN" sz="1600" dirty="0">
                    <a:effectLst/>
                    <a:latin typeface="宋体" panose="02010600030101010101" pitchFamily="2" charset="-122"/>
                    <a:ea typeface="宋体" panose="02010600030101010101" pitchFamily="2" charset="-122"/>
                    <a:cs typeface="宋体" panose="02010600030101010101" pitchFamily="2" charset="-122"/>
                  </a:rPr>
                  <a:t>那么我们再尝试推导一下</a:t>
                </a:r>
                <a:r>
                  <a:rPr lang="en-US" altLang="zh-CN" sz="1600" dirty="0">
                    <a:effectLst/>
                    <a:latin typeface="宋体" panose="02010600030101010101" pitchFamily="2" charset="-122"/>
                    <a:ea typeface="宋体" panose="02010600030101010101" pitchFamily="2" charset="-122"/>
                    <a:cs typeface="宋体" panose="02010600030101010101" pitchFamily="2" charset="-122"/>
                  </a:rPr>
                  <a:t>a</a:t>
                </a:r>
                <a:r>
                  <a:rPr lang="en-US" altLang="zh-CN" sz="1600" baseline="-25000" dirty="0">
                    <a:effectLst/>
                    <a:latin typeface="宋体" panose="02010600030101010101" pitchFamily="2" charset="-122"/>
                    <a:ea typeface="宋体" panose="02010600030101010101" pitchFamily="2" charset="-122"/>
                    <a:cs typeface="宋体" panose="02010600030101010101" pitchFamily="2" charset="-122"/>
                  </a:rPr>
                  <a:t>n</a:t>
                </a:r>
                <a:r>
                  <a:rPr lang="zh-CN" altLang="zh-CN" sz="1600" dirty="0">
                    <a:effectLst/>
                    <a:latin typeface="宋体" panose="02010600030101010101" pitchFamily="2" charset="-122"/>
                    <a:ea typeface="宋体" panose="02010600030101010101" pitchFamily="2" charset="-122"/>
                    <a:cs typeface="宋体" panose="02010600030101010101" pitchFamily="2" charset="-122"/>
                  </a:rPr>
                  <a:t>，直接推导比较麻烦，我们先假设</a:t>
                </a:r>
                <a:r>
                  <a:rPr lang="en-US" altLang="zh-CN" sz="1600" dirty="0">
                    <a:effectLst/>
                    <a:latin typeface="宋体" panose="02010600030101010101" pitchFamily="2" charset="-122"/>
                    <a:ea typeface="宋体" panose="02010600030101010101" pitchFamily="2" charset="-122"/>
                    <a:cs typeface="宋体" panose="02010600030101010101" pitchFamily="2" charset="-122"/>
                  </a:rPr>
                  <a:t>n=2</a:t>
                </a:r>
                <a:r>
                  <a:rPr lang="zh-CN" altLang="zh-CN" sz="1600" dirty="0">
                    <a:effectLst/>
                    <a:latin typeface="宋体" panose="02010600030101010101" pitchFamily="2" charset="-122"/>
                    <a:ea typeface="宋体" panose="02010600030101010101" pitchFamily="2" charset="-122"/>
                    <a:cs typeface="宋体" panose="02010600030101010101" pitchFamily="2" charset="-122"/>
                  </a:rPr>
                  <a:t>，要求</a:t>
                </a:r>
                <a:r>
                  <a:rPr lang="en-US" altLang="zh-CN" sz="1600" dirty="0">
                    <a:effectLst/>
                    <a:latin typeface="宋体" panose="02010600030101010101" pitchFamily="2" charset="-122"/>
                    <a:ea typeface="宋体" panose="02010600030101010101" pitchFamily="2" charset="-122"/>
                    <a:cs typeface="宋体" panose="02010600030101010101" pitchFamily="2" charset="-122"/>
                  </a:rPr>
                  <a:t>a</a:t>
                </a:r>
                <a:r>
                  <a:rPr lang="en-US" altLang="zh-CN" sz="1600" baseline="-25000" dirty="0">
                    <a:effectLst/>
                    <a:latin typeface="宋体" panose="02010600030101010101" pitchFamily="2" charset="-122"/>
                    <a:ea typeface="宋体" panose="02010600030101010101" pitchFamily="2" charset="-122"/>
                    <a:cs typeface="宋体" panose="02010600030101010101" pitchFamily="2" charset="-122"/>
                  </a:rPr>
                  <a:t>2</a:t>
                </a:r>
                <a:r>
                  <a:rPr lang="zh-CN" altLang="zh-CN" sz="1600" dirty="0">
                    <a:effectLst/>
                    <a:latin typeface="宋体" panose="02010600030101010101" pitchFamily="2" charset="-122"/>
                    <a:ea typeface="宋体" panose="02010600030101010101" pitchFamily="2" charset="-122"/>
                    <a:cs typeface="宋体" panose="02010600030101010101" pitchFamily="2" charset="-122"/>
                  </a:rPr>
                  <a:t>是多少。我们找到最初的傅立叶级数公式。我们在公式两先乘以</a:t>
                </a:r>
                <a14:m>
                  <m:oMath xmlns:m="http://schemas.openxmlformats.org/officeDocument/2006/math">
                    <m:func>
                      <m:funcPr>
                        <m:ctrlPr>
                          <a:rPr lang="zh-CN" altLang="zh-CN" sz="1600" i="1">
                            <a:effectLst/>
                            <a:latin typeface="Cambria Math" panose="02040503050406030204" pitchFamily="18" charset="0"/>
                            <a:ea typeface="Cambria Math" panose="02040503050406030204" pitchFamily="18" charset="0"/>
                            <a:cs typeface="宋体" panose="02010600030101010101" pitchFamily="2" charset="-122"/>
                          </a:rPr>
                        </m:ctrlPr>
                      </m:funcPr>
                      <m:fName>
                        <m:r>
                          <m:rPr>
                            <m:sty m:val="p"/>
                          </m:rPr>
                          <a:rPr lang="en-US" altLang="zh-CN" sz="1600">
                            <a:effectLst/>
                            <a:latin typeface="Cambria Math" panose="02040503050406030204" pitchFamily="18" charset="0"/>
                            <a:ea typeface="宋体" panose="02010600030101010101" pitchFamily="2" charset="-122"/>
                            <a:cs typeface="宋体" panose="02010600030101010101" pitchFamily="2" charset="-122"/>
                          </a:rPr>
                          <m:t>cos</m:t>
                        </m:r>
                      </m:fName>
                      <m:e>
                        <m:f>
                          <m:fPr>
                            <m:ctrlPr>
                              <a:rPr lang="zh-CN" altLang="zh-CN" sz="1600" i="1">
                                <a:effectLst/>
                                <a:latin typeface="Cambria Math" panose="02040503050406030204" pitchFamily="18" charset="0"/>
                                <a:ea typeface="Cambria Math" panose="02040503050406030204" pitchFamily="18" charset="0"/>
                                <a:cs typeface="宋体" panose="02010600030101010101" pitchFamily="2" charset="-122"/>
                              </a:rPr>
                            </m:ctrlPr>
                          </m:fPr>
                          <m:num>
                            <m:r>
                              <a:rPr lang="en-US" altLang="zh-CN" sz="1600" i="1">
                                <a:effectLst/>
                                <a:latin typeface="Cambria Math" panose="02040503050406030204" pitchFamily="18" charset="0"/>
                                <a:ea typeface="宋体" panose="02010600030101010101" pitchFamily="2" charset="-122"/>
                                <a:cs typeface="宋体" panose="02010600030101010101" pitchFamily="2" charset="-122"/>
                              </a:rPr>
                              <m:t>𝜋</m:t>
                            </m:r>
                            <m:r>
                              <a:rPr lang="en-US" altLang="zh-CN" sz="1600" i="1">
                                <a:effectLst/>
                                <a:latin typeface="Cambria Math" panose="02040503050406030204" pitchFamily="18" charset="0"/>
                                <a:ea typeface="宋体" panose="02010600030101010101" pitchFamily="2" charset="-122"/>
                                <a:cs typeface="宋体" panose="02010600030101010101" pitchFamily="2" charset="-122"/>
                              </a:rPr>
                              <m:t>∗</m:t>
                            </m:r>
                            <m:r>
                              <a:rPr lang="en-US" altLang="zh-CN" sz="1600">
                                <a:effectLst/>
                                <a:latin typeface="Cambria Math" panose="02040503050406030204" pitchFamily="18" charset="0"/>
                                <a:ea typeface="宋体" panose="02010600030101010101" pitchFamily="2" charset="-122"/>
                                <a:cs typeface="宋体" panose="02010600030101010101" pitchFamily="2" charset="-122"/>
                              </a:rPr>
                              <m:t>2</m:t>
                            </m:r>
                          </m:num>
                          <m:den>
                            <m:r>
                              <a:rPr lang="en-US" altLang="zh-CN" sz="1600" i="1">
                                <a:effectLst/>
                                <a:latin typeface="Cambria Math" panose="02040503050406030204" pitchFamily="18" charset="0"/>
                                <a:ea typeface="宋体" panose="02010600030101010101" pitchFamily="2" charset="-122"/>
                                <a:cs typeface="宋体" panose="02010600030101010101" pitchFamily="2" charset="-122"/>
                              </a:rPr>
                              <m:t>𝜋</m:t>
                            </m:r>
                          </m:den>
                        </m:f>
                      </m:e>
                    </m:func>
                    <m:r>
                      <a:rPr lang="en-US" altLang="zh-CN" sz="1600" i="1">
                        <a:effectLst/>
                        <a:latin typeface="Cambria Math" panose="02040503050406030204" pitchFamily="18" charset="0"/>
                        <a:ea typeface="宋体" panose="02010600030101010101" pitchFamily="2" charset="-122"/>
                        <a:cs typeface="宋体" panose="02010600030101010101" pitchFamily="2" charset="-122"/>
                      </a:rPr>
                      <m:t>𝑡</m:t>
                    </m:r>
                  </m:oMath>
                </a14:m>
                <a:r>
                  <a:rPr lang="zh-CN" altLang="zh-CN" sz="1600" dirty="0">
                    <a:effectLst/>
                    <a:latin typeface="宋体" panose="02010600030101010101" pitchFamily="2" charset="-122"/>
                    <a:ea typeface="宋体" panose="02010600030101010101" pitchFamily="2" charset="-122"/>
                    <a:cs typeface="宋体" panose="02010600030101010101" pitchFamily="2" charset="-122"/>
                  </a:rPr>
                  <a:t>，所以，等于两边乘以</a:t>
                </a:r>
                <a14:m>
                  <m:oMath xmlns:m="http://schemas.openxmlformats.org/officeDocument/2006/math">
                    <m:func>
                      <m:funcPr>
                        <m:ctrlPr>
                          <a:rPr lang="zh-CN" altLang="zh-CN" sz="1600" i="1">
                            <a:effectLst/>
                            <a:latin typeface="Cambria Math" panose="02040503050406030204" pitchFamily="18" charset="0"/>
                            <a:ea typeface="Cambria Math" panose="02040503050406030204" pitchFamily="18" charset="0"/>
                            <a:cs typeface="宋体" panose="02010600030101010101" pitchFamily="2" charset="-122"/>
                          </a:rPr>
                        </m:ctrlPr>
                      </m:funcPr>
                      <m:fName>
                        <m:r>
                          <m:rPr>
                            <m:sty m:val="p"/>
                          </m:rPr>
                          <a:rPr lang="en-US" altLang="zh-CN" sz="1600">
                            <a:effectLst/>
                            <a:latin typeface="Cambria Math" panose="02040503050406030204" pitchFamily="18" charset="0"/>
                            <a:ea typeface="宋体" panose="02010600030101010101" pitchFamily="2" charset="-122"/>
                            <a:cs typeface="宋体" panose="02010600030101010101" pitchFamily="2" charset="-122"/>
                          </a:rPr>
                          <m:t>cos</m:t>
                        </m:r>
                      </m:fName>
                      <m:e>
                        <m:r>
                          <a:rPr lang="en-US" altLang="zh-CN" sz="1600" i="1">
                            <a:effectLst/>
                            <a:latin typeface="Cambria Math" panose="02040503050406030204" pitchFamily="18" charset="0"/>
                            <a:ea typeface="宋体" panose="02010600030101010101" pitchFamily="2" charset="-122"/>
                            <a:cs typeface="宋体" panose="02010600030101010101" pitchFamily="2" charset="-122"/>
                          </a:rPr>
                          <m:t>2</m:t>
                        </m:r>
                        <m:r>
                          <a:rPr lang="en-US" altLang="zh-CN" sz="1600" i="1">
                            <a:effectLst/>
                            <a:latin typeface="Cambria Math" panose="02040503050406030204" pitchFamily="18" charset="0"/>
                            <a:ea typeface="宋体" panose="02010600030101010101" pitchFamily="2" charset="-122"/>
                            <a:cs typeface="宋体" panose="02010600030101010101" pitchFamily="2" charset="-122"/>
                          </a:rPr>
                          <m:t>𝑡</m:t>
                        </m:r>
                      </m:e>
                    </m:func>
                  </m:oMath>
                </a14:m>
                <a:r>
                  <a:rPr lang="zh-CN" altLang="zh-CN" sz="1600" dirty="0">
                    <a:effectLst/>
                    <a:latin typeface="宋体" panose="02010600030101010101" pitchFamily="2" charset="-122"/>
                    <a:ea typeface="宋体" panose="02010600030101010101" pitchFamily="2" charset="-122"/>
                    <a:cs typeface="宋体" panose="02010600030101010101" pitchFamily="2" charset="-122"/>
                  </a:rPr>
                  <a:t>。然后再对</a:t>
                </a:r>
                <a:r>
                  <a:rPr lang="en-US" altLang="zh-CN" sz="1600" dirty="0">
                    <a:effectLst/>
                    <a:latin typeface="宋体" panose="02010600030101010101" pitchFamily="2" charset="-122"/>
                    <a:ea typeface="宋体" panose="02010600030101010101" pitchFamily="2" charset="-122"/>
                    <a:cs typeface="宋体" panose="02010600030101010101" pitchFamily="2" charset="-122"/>
                  </a:rPr>
                  <a:t>t</a:t>
                </a:r>
                <a:r>
                  <a:rPr lang="zh-CN" altLang="zh-CN" sz="1600" dirty="0">
                    <a:effectLst/>
                    <a:latin typeface="宋体" panose="02010600030101010101" pitchFamily="2" charset="-122"/>
                    <a:ea typeface="宋体" panose="02010600030101010101" pitchFamily="2" charset="-122"/>
                    <a:cs typeface="宋体" panose="02010600030101010101" pitchFamily="2" charset="-122"/>
                  </a:rPr>
                  <a:t>做积分。</a:t>
                </a:r>
              </a:p>
            </p:txBody>
          </p:sp>
        </mc:Choice>
        <mc:Fallback xmlns="">
          <p:sp>
            <p:nvSpPr>
              <p:cNvPr id="8" name="文本框 7">
                <a:extLst>
                  <a:ext uri="{FF2B5EF4-FFF2-40B4-BE49-F238E27FC236}">
                    <a16:creationId xmlns:a16="http://schemas.microsoft.com/office/drawing/2014/main" id="{6C606BE8-9989-40CA-93BA-088AEC8BDDA6}"/>
                  </a:ext>
                </a:extLst>
              </p:cNvPr>
              <p:cNvSpPr txBox="1">
                <a:spLocks noRot="1" noChangeAspect="1" noMove="1" noResize="1" noEditPoints="1" noAdjustHandles="1" noChangeArrowheads="1" noChangeShapeType="1" noTextEdit="1"/>
              </p:cNvSpPr>
              <p:nvPr/>
            </p:nvSpPr>
            <p:spPr>
              <a:xfrm>
                <a:off x="478564" y="1424639"/>
                <a:ext cx="11220629" cy="688009"/>
              </a:xfrm>
              <a:prstGeom prst="rect">
                <a:avLst/>
              </a:prstGeom>
              <a:blipFill>
                <a:blip r:embed="rId3"/>
                <a:stretch>
                  <a:fillRect l="-326" t="-2655" b="-88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66E14CCD-7F7C-42F8-A9F7-75AB1F874218}"/>
                  </a:ext>
                </a:extLst>
              </p:cNvPr>
              <p:cNvSpPr txBox="1"/>
              <p:nvPr/>
            </p:nvSpPr>
            <p:spPr>
              <a:xfrm>
                <a:off x="478565" y="2061102"/>
                <a:ext cx="10656606" cy="679801"/>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nary>
                        <m:naryPr>
                          <m:limLoc m:val="subSup"/>
                          <m:ctrlPr>
                            <a:rPr lang="zh-CN" altLang="en-US" sz="1400" i="1" smtClean="0">
                              <a:latin typeface="Cambria Math" panose="02040503050406030204" pitchFamily="18" charset="0"/>
                            </a:rPr>
                          </m:ctrlPr>
                        </m:naryPr>
                        <m:sub>
                          <m:r>
                            <a:rPr lang="zh-CN" altLang="en-US" sz="1400" i="0">
                              <a:latin typeface="Cambria Math" panose="02040503050406030204" pitchFamily="18" charset="0"/>
                            </a:rPr>
                            <m:t>−</m:t>
                          </m:r>
                          <m:r>
                            <a:rPr lang="zh-CN" altLang="en-US" sz="1400" i="1">
                              <a:latin typeface="Cambria Math" panose="02040503050406030204" pitchFamily="18" charset="0"/>
                            </a:rPr>
                            <m:t>𝜋</m:t>
                          </m:r>
                        </m:sub>
                        <m:sup>
                          <m:r>
                            <a:rPr lang="zh-CN" altLang="en-US" sz="1400" i="1">
                              <a:latin typeface="Cambria Math" panose="02040503050406030204" pitchFamily="18" charset="0"/>
                            </a:rPr>
                            <m:t>𝜋</m:t>
                          </m:r>
                        </m:sup>
                        <m:e>
                          <m:r>
                            <a:rPr lang="zh-CN" altLang="en-US" sz="1400" i="1">
                              <a:latin typeface="Cambria Math" panose="02040503050406030204" pitchFamily="18" charset="0"/>
                            </a:rPr>
                            <m:t>𝑓</m:t>
                          </m:r>
                          <m:d>
                            <m:dPr>
                              <m:ctrlPr>
                                <a:rPr lang="zh-CN" altLang="en-US" sz="1400" i="1">
                                  <a:solidFill>
                                    <a:srgbClr val="836967"/>
                                  </a:solidFill>
                                  <a:latin typeface="Cambria Math" panose="02040503050406030204" pitchFamily="18" charset="0"/>
                                </a:rPr>
                              </m:ctrlPr>
                            </m:dPr>
                            <m:e>
                              <m:r>
                                <a:rPr lang="zh-CN" altLang="en-US" sz="1400" i="1">
                                  <a:latin typeface="Cambria Math" panose="02040503050406030204" pitchFamily="18" charset="0"/>
                                </a:rPr>
                                <m:t>𝑡</m:t>
                              </m:r>
                            </m:e>
                          </m:d>
                          <m:func>
                            <m:funcPr>
                              <m:ctrlPr>
                                <a:rPr lang="zh-CN" altLang="en-US" sz="1400" i="1">
                                  <a:latin typeface="Cambria Math" panose="02040503050406030204" pitchFamily="18" charset="0"/>
                                </a:rPr>
                              </m:ctrlPr>
                            </m:funcPr>
                            <m:fName>
                              <m:r>
                                <m:rPr>
                                  <m:sty m:val="p"/>
                                </m:rPr>
                                <a:rPr lang="zh-CN" altLang="en-US" sz="1400" i="0">
                                  <a:latin typeface="Cambria Math" panose="02040503050406030204" pitchFamily="18" charset="0"/>
                                </a:rPr>
                                <m:t>cos</m:t>
                              </m:r>
                            </m:fName>
                            <m:e>
                              <m:d>
                                <m:dPr>
                                  <m:ctrlPr>
                                    <a:rPr lang="zh-CN" altLang="en-US" sz="1400" i="1">
                                      <a:latin typeface="Cambria Math" panose="02040503050406030204" pitchFamily="18" charset="0"/>
                                    </a:rPr>
                                  </m:ctrlPr>
                                </m:dPr>
                                <m:e>
                                  <m:r>
                                    <a:rPr lang="zh-CN" altLang="en-US" sz="1400" i="0">
                                      <a:latin typeface="Cambria Math" panose="02040503050406030204" pitchFamily="18" charset="0"/>
                                    </a:rPr>
                                    <m:t>2</m:t>
                                  </m:r>
                                  <m:r>
                                    <m:rPr>
                                      <m:sty m:val="p"/>
                                    </m:rPr>
                                    <a:rPr lang="zh-CN" altLang="en-US" sz="1400" i="0">
                                      <a:latin typeface="Cambria Math" panose="02040503050406030204" pitchFamily="18" charset="0"/>
                                    </a:rPr>
                                    <m:t>t</m:t>
                                  </m:r>
                                </m:e>
                              </m:d>
                            </m:e>
                          </m:func>
                          <m:r>
                            <a:rPr lang="zh-CN" altLang="en-US" sz="1400" i="1">
                              <a:latin typeface="Cambria Math" panose="02040503050406030204" pitchFamily="18" charset="0"/>
                            </a:rPr>
                            <m:t>𝑑𝑡</m:t>
                          </m:r>
                          <m:r>
                            <a:rPr lang="zh-CN" altLang="en-US" sz="1400" i="0">
                              <a:latin typeface="Cambria Math" panose="02040503050406030204" pitchFamily="18" charset="0"/>
                            </a:rPr>
                            <m:t>=</m:t>
                          </m:r>
                          <m:nary>
                            <m:naryPr>
                              <m:limLoc m:val="subSup"/>
                              <m:ctrlPr>
                                <a:rPr lang="zh-CN" altLang="en-US" sz="1400" i="1">
                                  <a:latin typeface="Cambria Math" panose="02040503050406030204" pitchFamily="18" charset="0"/>
                                </a:rPr>
                              </m:ctrlPr>
                            </m:naryPr>
                            <m:sub>
                              <m:r>
                                <a:rPr lang="zh-CN" altLang="en-US" sz="1400" i="0">
                                  <a:latin typeface="Cambria Math" panose="02040503050406030204" pitchFamily="18" charset="0"/>
                                </a:rPr>
                                <m:t>−</m:t>
                              </m:r>
                              <m:r>
                                <a:rPr lang="zh-CN" altLang="en-US" sz="1400" i="1">
                                  <a:latin typeface="Cambria Math" panose="02040503050406030204" pitchFamily="18" charset="0"/>
                                </a:rPr>
                                <m:t>𝜋</m:t>
                              </m:r>
                            </m:sub>
                            <m:sup>
                              <m:r>
                                <a:rPr lang="zh-CN" altLang="en-US" sz="1400" i="1">
                                  <a:latin typeface="Cambria Math" panose="02040503050406030204" pitchFamily="18" charset="0"/>
                                </a:rPr>
                                <m:t>𝜋</m:t>
                              </m:r>
                            </m:sup>
                            <m:e>
                              <m:r>
                                <a:rPr lang="zh-CN" altLang="en-US" sz="1400" i="1">
                                  <a:latin typeface="Cambria Math" panose="02040503050406030204" pitchFamily="18" charset="0"/>
                                </a:rPr>
                                <m:t>𝐶</m:t>
                              </m:r>
                              <m:func>
                                <m:funcPr>
                                  <m:ctrlPr>
                                    <a:rPr lang="zh-CN" altLang="en-US" sz="1400" i="1">
                                      <a:latin typeface="Cambria Math" panose="02040503050406030204" pitchFamily="18" charset="0"/>
                                    </a:rPr>
                                  </m:ctrlPr>
                                </m:funcPr>
                                <m:fName>
                                  <m:r>
                                    <m:rPr>
                                      <m:sty m:val="p"/>
                                    </m:rPr>
                                    <a:rPr lang="zh-CN" altLang="en-US" sz="1400" i="0">
                                      <a:latin typeface="Cambria Math" panose="02040503050406030204" pitchFamily="18" charset="0"/>
                                    </a:rPr>
                                    <m:t>cos</m:t>
                                  </m:r>
                                </m:fName>
                                <m:e>
                                  <m:d>
                                    <m:dPr>
                                      <m:ctrlPr>
                                        <a:rPr lang="zh-CN" altLang="en-US" sz="1400" i="1">
                                          <a:latin typeface="Cambria Math" panose="02040503050406030204" pitchFamily="18" charset="0"/>
                                        </a:rPr>
                                      </m:ctrlPr>
                                    </m:dPr>
                                    <m:e>
                                      <m:r>
                                        <a:rPr lang="zh-CN" altLang="en-US" sz="1400" i="0">
                                          <a:latin typeface="Cambria Math" panose="02040503050406030204" pitchFamily="18" charset="0"/>
                                        </a:rPr>
                                        <m:t>2</m:t>
                                      </m:r>
                                      <m:r>
                                        <m:rPr>
                                          <m:sty m:val="p"/>
                                        </m:rPr>
                                        <a:rPr lang="zh-CN" altLang="en-US" sz="1400" i="0">
                                          <a:latin typeface="Cambria Math" panose="02040503050406030204" pitchFamily="18" charset="0"/>
                                        </a:rPr>
                                        <m:t>t</m:t>
                                      </m:r>
                                    </m:e>
                                  </m:d>
                                </m:e>
                              </m:func>
                              <m:r>
                                <a:rPr lang="zh-CN" altLang="en-US" sz="1400" i="1">
                                  <a:latin typeface="Cambria Math" panose="02040503050406030204" pitchFamily="18" charset="0"/>
                                </a:rPr>
                                <m:t>𝑑𝑡</m:t>
                              </m:r>
                              <m:r>
                                <a:rPr lang="zh-CN" altLang="en-US" sz="1400" i="0">
                                  <a:latin typeface="Cambria Math" panose="02040503050406030204" pitchFamily="18" charset="0"/>
                                </a:rPr>
                                <m:t>+</m:t>
                              </m:r>
                              <m:nary>
                                <m:naryPr>
                                  <m:chr m:val="∑"/>
                                  <m:limLoc m:val="undOvr"/>
                                  <m:ctrlPr>
                                    <a:rPr lang="zh-CN" altLang="en-US" sz="1400" i="1">
                                      <a:latin typeface="Cambria Math" panose="02040503050406030204" pitchFamily="18" charset="0"/>
                                    </a:rPr>
                                  </m:ctrlPr>
                                </m:naryPr>
                                <m:sub>
                                  <m:r>
                                    <a:rPr lang="zh-CN" altLang="en-US" sz="1400" i="1">
                                      <a:latin typeface="Cambria Math" panose="02040503050406030204" pitchFamily="18" charset="0"/>
                                    </a:rPr>
                                    <m:t>𝑛</m:t>
                                  </m:r>
                                  <m:r>
                                    <a:rPr lang="zh-CN" altLang="en-US" sz="1400" i="0">
                                      <a:latin typeface="Cambria Math" panose="02040503050406030204" pitchFamily="18" charset="0"/>
                                    </a:rPr>
                                    <m:t>=1</m:t>
                                  </m:r>
                                </m:sub>
                                <m:sup>
                                  <m:r>
                                    <a:rPr lang="zh-CN" altLang="en-US" sz="1400" i="0">
                                      <a:latin typeface="Cambria Math" panose="02040503050406030204" pitchFamily="18" charset="0"/>
                                    </a:rPr>
                                    <m:t>∞</m:t>
                                  </m:r>
                                </m:sup>
                                <m:e>
                                  <m:d>
                                    <m:dPr>
                                      <m:begChr m:val=""/>
                                      <m:endChr m:val="}"/>
                                      <m:ctrlPr>
                                        <a:rPr lang="zh-CN" altLang="en-US" sz="1400" i="1">
                                          <a:latin typeface="Cambria Math" panose="02040503050406030204" pitchFamily="18" charset="0"/>
                                        </a:rPr>
                                      </m:ctrlPr>
                                    </m:dPr>
                                    <m:e>
                                      <m:func>
                                        <m:funcPr>
                                          <m:ctrlPr>
                                            <a:rPr lang="zh-CN" altLang="en-US" sz="1400" i="1">
                                              <a:latin typeface="Cambria Math" panose="02040503050406030204" pitchFamily="18" charset="0"/>
                                            </a:rPr>
                                          </m:ctrlPr>
                                        </m:funcPr>
                                        <m:fName>
                                          <m:r>
                                            <m:rPr>
                                              <m:sty m:val="p"/>
                                            </m:rPr>
                                            <a:rPr lang="zh-CN" altLang="en-US" sz="1400" i="0">
                                              <a:latin typeface="Cambria Math" panose="02040503050406030204" pitchFamily="18" charset="0"/>
                                            </a:rPr>
                                            <m:t>cos</m:t>
                                          </m:r>
                                        </m:fName>
                                        <m:e>
                                          <m:r>
                                            <a:rPr lang="zh-CN" altLang="en-US" sz="1400" i="0">
                                              <a:latin typeface="Cambria Math" panose="02040503050406030204" pitchFamily="18" charset="0"/>
                                            </a:rPr>
                                            <m:t>2</m:t>
                                          </m:r>
                                          <m:r>
                                            <m:rPr>
                                              <m:sty m:val="p"/>
                                            </m:rPr>
                                            <a:rPr lang="zh-CN" altLang="en-US" sz="1400" i="0">
                                              <a:latin typeface="Cambria Math" panose="02040503050406030204" pitchFamily="18" charset="0"/>
                                            </a:rPr>
                                            <m:t>t</m:t>
                                          </m:r>
                                        </m:e>
                                      </m:func>
                                      <m:r>
                                        <a:rPr lang="zh-CN" altLang="en-US" sz="1400" i="0">
                                          <a:latin typeface="Cambria Math" panose="02040503050406030204" pitchFamily="18" charset="0"/>
                                        </a:rPr>
                                        <m:t>∗{</m:t>
                                      </m:r>
                                      <m:nary>
                                        <m:naryPr>
                                          <m:limLoc m:val="subSup"/>
                                          <m:ctrlPr>
                                            <a:rPr lang="zh-CN" altLang="en-US" sz="1400" i="1">
                                              <a:latin typeface="Cambria Math" panose="02040503050406030204" pitchFamily="18" charset="0"/>
                                            </a:rPr>
                                          </m:ctrlPr>
                                        </m:naryPr>
                                        <m:sub>
                                          <m:r>
                                            <a:rPr lang="zh-CN" altLang="en-US" sz="1400" i="0">
                                              <a:latin typeface="Cambria Math" panose="02040503050406030204" pitchFamily="18" charset="0"/>
                                            </a:rPr>
                                            <m:t>−</m:t>
                                          </m:r>
                                          <m:r>
                                            <a:rPr lang="zh-CN" altLang="en-US" sz="1400" i="1">
                                              <a:latin typeface="Cambria Math" panose="02040503050406030204" pitchFamily="18" charset="0"/>
                                            </a:rPr>
                                            <m:t>𝜋</m:t>
                                          </m:r>
                                        </m:sub>
                                        <m:sup>
                                          <m:r>
                                            <a:rPr lang="zh-CN" altLang="en-US" sz="1400" i="1">
                                              <a:latin typeface="Cambria Math" panose="02040503050406030204" pitchFamily="18" charset="0"/>
                                            </a:rPr>
                                            <m:t>𝜋</m:t>
                                          </m:r>
                                        </m:sup>
                                        <m:e>
                                          <m:sSub>
                                            <m:sSubPr>
                                              <m:ctrlPr>
                                                <a:rPr lang="zh-CN" altLang="en-US" sz="1400" i="1">
                                                  <a:solidFill>
                                                    <a:srgbClr val="836967"/>
                                                  </a:solidFill>
                                                  <a:latin typeface="Cambria Math" panose="02040503050406030204" pitchFamily="18" charset="0"/>
                                                </a:rPr>
                                              </m:ctrlPr>
                                            </m:sSubPr>
                                            <m:e>
                                              <m:r>
                                                <a:rPr lang="zh-CN" altLang="en-US" sz="1400" i="1">
                                                  <a:latin typeface="Cambria Math" panose="02040503050406030204" pitchFamily="18" charset="0"/>
                                                </a:rPr>
                                                <m:t>𝑎</m:t>
                                              </m:r>
                                            </m:e>
                                            <m:sub>
                                              <m:r>
                                                <a:rPr lang="zh-CN" altLang="en-US" sz="1400" i="1">
                                                  <a:latin typeface="Cambria Math" panose="02040503050406030204" pitchFamily="18" charset="0"/>
                                                </a:rPr>
                                                <m:t>𝑛</m:t>
                                              </m:r>
                                            </m:sub>
                                          </m:sSub>
                                        </m:e>
                                      </m:nary>
                                      <m:func>
                                        <m:funcPr>
                                          <m:ctrlPr>
                                            <a:rPr lang="zh-CN" altLang="en-US" sz="1400" i="1">
                                              <a:latin typeface="Cambria Math" panose="02040503050406030204" pitchFamily="18" charset="0"/>
                                            </a:rPr>
                                          </m:ctrlPr>
                                        </m:funcPr>
                                        <m:fName>
                                          <m:r>
                                            <m:rPr>
                                              <m:sty m:val="p"/>
                                            </m:rPr>
                                            <a:rPr lang="zh-CN" altLang="en-US" sz="1400" i="0">
                                              <a:latin typeface="Cambria Math" panose="02040503050406030204" pitchFamily="18" charset="0"/>
                                            </a:rPr>
                                            <m:t>cos</m:t>
                                          </m:r>
                                        </m:fName>
                                        <m:e>
                                          <m:r>
                                            <m:rPr>
                                              <m:sty m:val="p"/>
                                            </m:rPr>
                                            <a:rPr lang="zh-CN" altLang="en-US" sz="1400" i="0">
                                              <a:latin typeface="Cambria Math" panose="02040503050406030204" pitchFamily="18" charset="0"/>
                                            </a:rPr>
                                            <m:t>nt</m:t>
                                          </m:r>
                                          <m:r>
                                            <a:rPr lang="zh-CN" altLang="en-US" sz="1400" i="0">
                                              <a:latin typeface="Cambria Math" panose="02040503050406030204" pitchFamily="18" charset="0"/>
                                            </a:rPr>
                                            <m:t> </m:t>
                                          </m:r>
                                          <m:r>
                                            <a:rPr lang="zh-CN" altLang="en-US" sz="1400" i="1">
                                              <a:latin typeface="Cambria Math" panose="02040503050406030204" pitchFamily="18" charset="0"/>
                                            </a:rPr>
                                            <m:t>𝑑𝑡</m:t>
                                          </m:r>
                                        </m:e>
                                      </m:func>
                                      <m:r>
                                        <a:rPr lang="zh-CN" altLang="en-US" sz="1400" i="0">
                                          <a:latin typeface="Cambria Math" panose="02040503050406030204" pitchFamily="18" charset="0"/>
                                        </a:rPr>
                                        <m:t>+</m:t>
                                      </m:r>
                                      <m:nary>
                                        <m:naryPr>
                                          <m:limLoc m:val="subSup"/>
                                          <m:ctrlPr>
                                            <a:rPr lang="zh-CN" altLang="en-US" sz="1400" i="1">
                                              <a:latin typeface="Cambria Math" panose="02040503050406030204" pitchFamily="18" charset="0"/>
                                            </a:rPr>
                                          </m:ctrlPr>
                                        </m:naryPr>
                                        <m:sub>
                                          <m:r>
                                            <a:rPr lang="zh-CN" altLang="en-US" sz="1400" i="0">
                                              <a:latin typeface="Cambria Math" panose="02040503050406030204" pitchFamily="18" charset="0"/>
                                            </a:rPr>
                                            <m:t>−</m:t>
                                          </m:r>
                                          <m:r>
                                            <a:rPr lang="zh-CN" altLang="en-US" sz="1400" i="1">
                                              <a:latin typeface="Cambria Math" panose="02040503050406030204" pitchFamily="18" charset="0"/>
                                            </a:rPr>
                                            <m:t>𝜋</m:t>
                                          </m:r>
                                        </m:sub>
                                        <m:sup>
                                          <m:r>
                                            <a:rPr lang="zh-CN" altLang="en-US" sz="1400" i="1">
                                              <a:latin typeface="Cambria Math" panose="02040503050406030204" pitchFamily="18" charset="0"/>
                                            </a:rPr>
                                            <m:t>𝜋</m:t>
                                          </m:r>
                                        </m:sup>
                                        <m:e>
                                          <m:sSub>
                                            <m:sSubPr>
                                              <m:ctrlPr>
                                                <a:rPr lang="zh-CN" altLang="en-US" sz="1400" i="1">
                                                  <a:solidFill>
                                                    <a:srgbClr val="836967"/>
                                                  </a:solidFill>
                                                  <a:latin typeface="Cambria Math" panose="02040503050406030204" pitchFamily="18" charset="0"/>
                                                </a:rPr>
                                              </m:ctrlPr>
                                            </m:sSubPr>
                                            <m:e>
                                              <m:r>
                                                <a:rPr lang="zh-CN" altLang="en-US" sz="1400" i="1">
                                                  <a:latin typeface="Cambria Math" panose="02040503050406030204" pitchFamily="18" charset="0"/>
                                                </a:rPr>
                                                <m:t>𝑏</m:t>
                                              </m:r>
                                            </m:e>
                                            <m:sub>
                                              <m:r>
                                                <a:rPr lang="zh-CN" altLang="en-US" sz="1400" i="1">
                                                  <a:latin typeface="Cambria Math" panose="02040503050406030204" pitchFamily="18" charset="0"/>
                                                </a:rPr>
                                                <m:t>𝑛</m:t>
                                              </m:r>
                                            </m:sub>
                                          </m:sSub>
                                          <m:func>
                                            <m:funcPr>
                                              <m:ctrlPr>
                                                <a:rPr lang="zh-CN" altLang="en-US" sz="1400" i="1">
                                                  <a:latin typeface="Cambria Math" panose="02040503050406030204" pitchFamily="18" charset="0"/>
                                                </a:rPr>
                                              </m:ctrlPr>
                                            </m:funcPr>
                                            <m:fName>
                                              <m:r>
                                                <m:rPr>
                                                  <m:sty m:val="p"/>
                                                </m:rPr>
                                                <a:rPr lang="zh-CN" altLang="en-US" sz="1400" i="0">
                                                  <a:latin typeface="Cambria Math" panose="02040503050406030204" pitchFamily="18" charset="0"/>
                                                </a:rPr>
                                                <m:t>sin</m:t>
                                              </m:r>
                                            </m:fName>
                                            <m:e>
                                              <m:r>
                                                <m:rPr>
                                                  <m:sty m:val="p"/>
                                                </m:rPr>
                                                <a:rPr lang="zh-CN" altLang="en-US" sz="1400" i="0">
                                                  <a:latin typeface="Cambria Math" panose="02040503050406030204" pitchFamily="18" charset="0"/>
                                                </a:rPr>
                                                <m:t>nt</m:t>
                                              </m:r>
                                            </m:e>
                                          </m:func>
                                        </m:e>
                                      </m:nary>
                                      <m:r>
                                        <a:rPr lang="zh-CN" altLang="en-US" sz="1400" i="0">
                                          <a:latin typeface="Cambria Math" panose="02040503050406030204" pitchFamily="18" charset="0"/>
                                        </a:rPr>
                                        <m:t> </m:t>
                                      </m:r>
                                      <m:r>
                                        <a:rPr lang="zh-CN" altLang="en-US" sz="1400" i="1">
                                          <a:latin typeface="Cambria Math" panose="02040503050406030204" pitchFamily="18" charset="0"/>
                                        </a:rPr>
                                        <m:t>𝑑𝑡</m:t>
                                      </m:r>
                                    </m:e>
                                  </m:d>
                                </m:e>
                              </m:nary>
                            </m:e>
                          </m:nary>
                        </m:e>
                      </m:nary>
                    </m:oMath>
                  </m:oMathPara>
                </a14:m>
                <a:endParaRPr lang="zh-CN" altLang="en-US" sz="1400" dirty="0"/>
              </a:p>
            </p:txBody>
          </p:sp>
        </mc:Choice>
        <mc:Fallback xmlns="">
          <p:sp>
            <p:nvSpPr>
              <p:cNvPr id="13" name="文本框 12">
                <a:extLst>
                  <a:ext uri="{FF2B5EF4-FFF2-40B4-BE49-F238E27FC236}">
                    <a16:creationId xmlns:a16="http://schemas.microsoft.com/office/drawing/2014/main" id="{66E14CCD-7F7C-42F8-A9F7-75AB1F874218}"/>
                  </a:ext>
                </a:extLst>
              </p:cNvPr>
              <p:cNvSpPr txBox="1">
                <a:spLocks noRot="1" noChangeAspect="1" noMove="1" noResize="1" noEditPoints="1" noAdjustHandles="1" noChangeArrowheads="1" noChangeShapeType="1" noTextEdit="1"/>
              </p:cNvSpPr>
              <p:nvPr/>
            </p:nvSpPr>
            <p:spPr>
              <a:xfrm>
                <a:off x="478565" y="2061102"/>
                <a:ext cx="10656606" cy="679801"/>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B629ED1E-FBE7-4D32-A660-FBF463A208DA}"/>
                  </a:ext>
                </a:extLst>
              </p:cNvPr>
              <p:cNvSpPr txBox="1"/>
              <p:nvPr/>
            </p:nvSpPr>
            <p:spPr>
              <a:xfrm>
                <a:off x="478564" y="2690729"/>
                <a:ext cx="11220629" cy="651140"/>
              </a:xfrm>
              <a:prstGeom prst="rect">
                <a:avLst/>
              </a:prstGeom>
              <a:noFill/>
            </p:spPr>
            <p:txBody>
              <a:bodyPr wrap="square" rtlCol="0">
                <a:spAutoFit/>
              </a:bodyPr>
              <a:lstStyle/>
              <a:p>
                <a:r>
                  <a:rPr lang="zh-CN" altLang="zh-CN" sz="1600" dirty="0">
                    <a:effectLst/>
                    <a:latin typeface="宋体" panose="02010600030101010101" pitchFamily="2" charset="-122"/>
                    <a:ea typeface="宋体" panose="02010600030101010101" pitchFamily="2" charset="-122"/>
                    <a:cs typeface="宋体" panose="02010600030101010101" pitchFamily="2" charset="-122"/>
                  </a:rPr>
                  <a:t>积分满足叠加原理，所以，可以把</a:t>
                </a:r>
                <a14:m>
                  <m:oMath xmlns:m="http://schemas.openxmlformats.org/officeDocument/2006/math">
                    <m:func>
                      <m:funcPr>
                        <m:ctrlPr>
                          <a:rPr lang="zh-CN" altLang="zh-CN" sz="1600" i="1">
                            <a:effectLst/>
                            <a:latin typeface="Cambria Math" panose="02040503050406030204" pitchFamily="18" charset="0"/>
                            <a:ea typeface="Cambria Math" panose="02040503050406030204" pitchFamily="18" charset="0"/>
                            <a:cs typeface="宋体" panose="02010600030101010101" pitchFamily="2" charset="-122"/>
                          </a:rPr>
                        </m:ctrlPr>
                      </m:funcPr>
                      <m:fName>
                        <m:r>
                          <m:rPr>
                            <m:sty m:val="p"/>
                          </m:rPr>
                          <a:rPr lang="en-US" altLang="zh-CN" sz="1600">
                            <a:effectLst/>
                            <a:latin typeface="Cambria Math" panose="02040503050406030204" pitchFamily="18" charset="0"/>
                            <a:ea typeface="宋体" panose="02010600030101010101" pitchFamily="2" charset="-122"/>
                            <a:cs typeface="宋体" panose="02010600030101010101" pitchFamily="2" charset="-122"/>
                          </a:rPr>
                          <m:t>cos</m:t>
                        </m:r>
                      </m:fName>
                      <m:e>
                        <m:r>
                          <a:rPr lang="en-US" altLang="zh-CN" sz="1600">
                            <a:effectLst/>
                            <a:latin typeface="Cambria Math" panose="02040503050406030204" pitchFamily="18" charset="0"/>
                            <a:ea typeface="宋体" panose="02010600030101010101" pitchFamily="2" charset="-122"/>
                            <a:cs typeface="宋体" panose="02010600030101010101" pitchFamily="2" charset="-122"/>
                          </a:rPr>
                          <m:t>2</m:t>
                        </m:r>
                        <m:r>
                          <m:rPr>
                            <m:sty m:val="p"/>
                          </m:rPr>
                          <a:rPr lang="en-US" altLang="zh-CN" sz="1600">
                            <a:effectLst/>
                            <a:latin typeface="Cambria Math" panose="02040503050406030204" pitchFamily="18" charset="0"/>
                            <a:ea typeface="宋体" panose="02010600030101010101" pitchFamily="2" charset="-122"/>
                            <a:cs typeface="宋体" panose="02010600030101010101" pitchFamily="2" charset="-122"/>
                          </a:rPr>
                          <m:t>t</m:t>
                        </m:r>
                      </m:e>
                    </m:func>
                  </m:oMath>
                </a14:m>
                <a:r>
                  <a:rPr lang="zh-CN" altLang="zh-CN" sz="1600" dirty="0">
                    <a:effectLst/>
                    <a:latin typeface="宋体" panose="02010600030101010101" pitchFamily="2" charset="-122"/>
                    <a:ea typeface="宋体" panose="02010600030101010101" pitchFamily="2" charset="-122"/>
                    <a:cs typeface="宋体" panose="02010600030101010101" pitchFamily="2" charset="-122"/>
                  </a:rPr>
                  <a:t>乘进去。</a:t>
                </a:r>
                <a14:m>
                  <m:oMath xmlns:m="http://schemas.openxmlformats.org/officeDocument/2006/math">
                    <m:nary>
                      <m:naryPr>
                        <m:limLoc m:val="subSup"/>
                        <m:ctrlPr>
                          <a:rPr lang="zh-CN" altLang="zh-CN" sz="1600" i="1">
                            <a:effectLst/>
                            <a:latin typeface="Cambria Math" panose="02040503050406030204" pitchFamily="18" charset="0"/>
                            <a:ea typeface="Cambria Math" panose="02040503050406030204" pitchFamily="18" charset="0"/>
                            <a:cs typeface="宋体" panose="02010600030101010101" pitchFamily="2" charset="-122"/>
                          </a:rPr>
                        </m:ctrlPr>
                      </m:naryPr>
                      <m:sub>
                        <m:r>
                          <a:rPr lang="en-US" altLang="zh-CN" sz="1600" i="1">
                            <a:effectLst/>
                            <a:latin typeface="Cambria Math" panose="02040503050406030204" pitchFamily="18" charset="0"/>
                            <a:ea typeface="宋体" panose="02010600030101010101" pitchFamily="2" charset="-122"/>
                            <a:cs typeface="宋体" panose="02010600030101010101" pitchFamily="2" charset="-122"/>
                          </a:rPr>
                          <m:t>−</m:t>
                        </m:r>
                        <m:r>
                          <a:rPr lang="en-US" altLang="zh-CN" sz="1600" i="1">
                            <a:effectLst/>
                            <a:latin typeface="Cambria Math" panose="02040503050406030204" pitchFamily="18" charset="0"/>
                            <a:ea typeface="宋体" panose="02010600030101010101" pitchFamily="2" charset="-122"/>
                            <a:cs typeface="宋体" panose="02010600030101010101" pitchFamily="2" charset="-122"/>
                          </a:rPr>
                          <m:t>𝜋</m:t>
                        </m:r>
                      </m:sub>
                      <m:sup>
                        <m:r>
                          <a:rPr lang="en-US" altLang="zh-CN" sz="1600" i="1">
                            <a:effectLst/>
                            <a:latin typeface="Cambria Math" panose="02040503050406030204" pitchFamily="18" charset="0"/>
                            <a:ea typeface="宋体" panose="02010600030101010101" pitchFamily="2" charset="-122"/>
                            <a:cs typeface="宋体" panose="02010600030101010101" pitchFamily="2" charset="-122"/>
                          </a:rPr>
                          <m:t>𝜋</m:t>
                        </m:r>
                      </m:sup>
                      <m:e>
                        <m:r>
                          <a:rPr lang="en-US" altLang="zh-CN" sz="1600" i="1">
                            <a:effectLst/>
                            <a:latin typeface="Cambria Math" panose="02040503050406030204" pitchFamily="18" charset="0"/>
                            <a:ea typeface="宋体" panose="02010600030101010101" pitchFamily="2" charset="-122"/>
                            <a:cs typeface="宋体" panose="02010600030101010101" pitchFamily="2" charset="-122"/>
                          </a:rPr>
                          <m:t>𝑓</m:t>
                        </m:r>
                        <m:d>
                          <m:dPr>
                            <m:ctrlPr>
                              <a:rPr lang="zh-CN" altLang="zh-CN" sz="1600" i="1">
                                <a:effectLst/>
                                <a:latin typeface="Cambria Math" panose="02040503050406030204" pitchFamily="18" charset="0"/>
                                <a:ea typeface="Cambria Math" panose="02040503050406030204" pitchFamily="18" charset="0"/>
                                <a:cs typeface="宋体" panose="02010600030101010101" pitchFamily="2" charset="-122"/>
                              </a:rPr>
                            </m:ctrlPr>
                          </m:dPr>
                          <m:e>
                            <m:r>
                              <a:rPr lang="en-US" altLang="zh-CN" sz="1600" i="1">
                                <a:effectLst/>
                                <a:latin typeface="Cambria Math" panose="02040503050406030204" pitchFamily="18" charset="0"/>
                                <a:ea typeface="宋体" panose="02010600030101010101" pitchFamily="2" charset="-122"/>
                                <a:cs typeface="宋体" panose="02010600030101010101" pitchFamily="2" charset="-122"/>
                              </a:rPr>
                              <m:t>𝑡</m:t>
                            </m:r>
                          </m:e>
                        </m:d>
                        <m:func>
                          <m:funcPr>
                            <m:ctrlPr>
                              <a:rPr lang="zh-CN" altLang="zh-CN" sz="1600" i="1">
                                <a:effectLst/>
                                <a:latin typeface="Cambria Math" panose="02040503050406030204" pitchFamily="18" charset="0"/>
                                <a:ea typeface="Cambria Math" panose="02040503050406030204" pitchFamily="18" charset="0"/>
                                <a:cs typeface="宋体" panose="02010600030101010101" pitchFamily="2" charset="-122"/>
                              </a:rPr>
                            </m:ctrlPr>
                          </m:funcPr>
                          <m:fName>
                            <m:r>
                              <m:rPr>
                                <m:sty m:val="p"/>
                              </m:rPr>
                              <a:rPr lang="en-US" altLang="zh-CN" sz="1600">
                                <a:effectLst/>
                                <a:latin typeface="Cambria Math" panose="02040503050406030204" pitchFamily="18" charset="0"/>
                                <a:ea typeface="宋体" panose="02010600030101010101" pitchFamily="2" charset="-122"/>
                                <a:cs typeface="宋体" panose="02010600030101010101" pitchFamily="2" charset="-122"/>
                              </a:rPr>
                              <m:t>cos</m:t>
                            </m:r>
                          </m:fName>
                          <m:e>
                            <m:r>
                              <a:rPr lang="en-US" altLang="zh-CN" sz="1600">
                                <a:effectLst/>
                                <a:latin typeface="Cambria Math" panose="02040503050406030204" pitchFamily="18" charset="0"/>
                                <a:ea typeface="宋体" panose="02010600030101010101" pitchFamily="2" charset="-122"/>
                                <a:cs typeface="宋体" panose="02010600030101010101" pitchFamily="2" charset="-122"/>
                              </a:rPr>
                              <m:t>(2</m:t>
                            </m:r>
                            <m:r>
                              <m:rPr>
                                <m:sty m:val="p"/>
                              </m:rPr>
                              <a:rPr lang="en-US" altLang="zh-CN" sz="1600">
                                <a:effectLst/>
                                <a:latin typeface="Cambria Math" panose="02040503050406030204" pitchFamily="18" charset="0"/>
                                <a:ea typeface="宋体" panose="02010600030101010101" pitchFamily="2" charset="-122"/>
                                <a:cs typeface="宋体" panose="02010600030101010101" pitchFamily="2" charset="-122"/>
                              </a:rPr>
                              <m:t>t</m:t>
                            </m:r>
                            <m:r>
                              <a:rPr lang="en-US" altLang="zh-CN" sz="1600">
                                <a:effectLst/>
                                <a:latin typeface="Cambria Math" panose="02040503050406030204" pitchFamily="18" charset="0"/>
                                <a:ea typeface="宋体" panose="02010600030101010101" pitchFamily="2" charset="-122"/>
                                <a:cs typeface="宋体" panose="02010600030101010101" pitchFamily="2" charset="-122"/>
                              </a:rPr>
                              <m:t>)</m:t>
                            </m:r>
                          </m:e>
                        </m:func>
                        <m:r>
                          <a:rPr lang="en-US" altLang="zh-CN" sz="1600" i="1">
                            <a:effectLst/>
                            <a:latin typeface="Cambria Math" panose="02040503050406030204" pitchFamily="18" charset="0"/>
                            <a:ea typeface="宋体" panose="02010600030101010101" pitchFamily="2" charset="-122"/>
                            <a:cs typeface="宋体" panose="02010600030101010101" pitchFamily="2" charset="-122"/>
                          </a:rPr>
                          <m:t>𝑑𝑡</m:t>
                        </m:r>
                        <m:r>
                          <a:rPr lang="en-US" altLang="zh-CN" sz="1600">
                            <a:effectLst/>
                            <a:latin typeface="Cambria Math" panose="02040503050406030204" pitchFamily="18" charset="0"/>
                            <a:ea typeface="宋体" panose="02010600030101010101" pitchFamily="2" charset="-122"/>
                            <a:cs typeface="宋体" panose="02010600030101010101" pitchFamily="2" charset="-122"/>
                          </a:rPr>
                          <m:t>=</m:t>
                        </m:r>
                        <m:nary>
                          <m:naryPr>
                            <m:limLoc m:val="subSup"/>
                            <m:ctrlPr>
                              <a:rPr lang="zh-CN" altLang="zh-CN" sz="1600" i="1">
                                <a:effectLst/>
                                <a:latin typeface="Cambria Math" panose="02040503050406030204" pitchFamily="18" charset="0"/>
                                <a:ea typeface="Cambria Math" panose="02040503050406030204" pitchFamily="18" charset="0"/>
                                <a:cs typeface="宋体" panose="02010600030101010101" pitchFamily="2" charset="-122"/>
                              </a:rPr>
                            </m:ctrlPr>
                          </m:naryPr>
                          <m:sub>
                            <m:r>
                              <a:rPr lang="en-US" altLang="zh-CN" sz="1600" i="1">
                                <a:effectLst/>
                                <a:latin typeface="Cambria Math" panose="02040503050406030204" pitchFamily="18" charset="0"/>
                                <a:ea typeface="宋体" panose="02010600030101010101" pitchFamily="2" charset="-122"/>
                                <a:cs typeface="宋体" panose="02010600030101010101" pitchFamily="2" charset="-122"/>
                              </a:rPr>
                              <m:t>−</m:t>
                            </m:r>
                            <m:r>
                              <a:rPr lang="en-US" altLang="zh-CN" sz="1600" i="1">
                                <a:effectLst/>
                                <a:latin typeface="Cambria Math" panose="02040503050406030204" pitchFamily="18" charset="0"/>
                                <a:ea typeface="宋体" panose="02010600030101010101" pitchFamily="2" charset="-122"/>
                                <a:cs typeface="宋体" panose="02010600030101010101" pitchFamily="2" charset="-122"/>
                              </a:rPr>
                              <m:t>𝜋</m:t>
                            </m:r>
                          </m:sub>
                          <m:sup>
                            <m:r>
                              <a:rPr lang="en-US" altLang="zh-CN" sz="1600" i="1">
                                <a:effectLst/>
                                <a:latin typeface="Cambria Math" panose="02040503050406030204" pitchFamily="18" charset="0"/>
                                <a:ea typeface="宋体" panose="02010600030101010101" pitchFamily="2" charset="-122"/>
                                <a:cs typeface="宋体" panose="02010600030101010101" pitchFamily="2" charset="-122"/>
                              </a:rPr>
                              <m:t>𝜋</m:t>
                            </m:r>
                          </m:sup>
                          <m:e>
                            <m:r>
                              <a:rPr lang="en-US" altLang="zh-CN" sz="1600" i="1">
                                <a:effectLst/>
                                <a:latin typeface="Cambria Math" panose="02040503050406030204" pitchFamily="18" charset="0"/>
                                <a:ea typeface="宋体" panose="02010600030101010101" pitchFamily="2" charset="-122"/>
                                <a:cs typeface="宋体" panose="02010600030101010101" pitchFamily="2" charset="-122"/>
                              </a:rPr>
                              <m:t>𝐶</m:t>
                            </m:r>
                            <m:func>
                              <m:funcPr>
                                <m:ctrlPr>
                                  <a:rPr lang="zh-CN" altLang="zh-CN" sz="1600" i="1">
                                    <a:effectLst/>
                                    <a:latin typeface="Cambria Math" panose="02040503050406030204" pitchFamily="18" charset="0"/>
                                    <a:ea typeface="Cambria Math" panose="02040503050406030204" pitchFamily="18" charset="0"/>
                                    <a:cs typeface="宋体" panose="02010600030101010101" pitchFamily="2" charset="-122"/>
                                  </a:rPr>
                                </m:ctrlPr>
                              </m:funcPr>
                              <m:fName>
                                <m:r>
                                  <m:rPr>
                                    <m:sty m:val="p"/>
                                  </m:rPr>
                                  <a:rPr lang="en-US" altLang="zh-CN" sz="1600">
                                    <a:effectLst/>
                                    <a:latin typeface="Cambria Math" panose="02040503050406030204" pitchFamily="18" charset="0"/>
                                    <a:ea typeface="宋体" panose="02010600030101010101" pitchFamily="2" charset="-122"/>
                                    <a:cs typeface="宋体" panose="02010600030101010101" pitchFamily="2" charset="-122"/>
                                  </a:rPr>
                                  <m:t>cos</m:t>
                                </m:r>
                              </m:fName>
                              <m:e>
                                <m:r>
                                  <a:rPr lang="en-US" altLang="zh-CN" sz="1600">
                                    <a:effectLst/>
                                    <a:latin typeface="Cambria Math" panose="02040503050406030204" pitchFamily="18" charset="0"/>
                                    <a:ea typeface="宋体" panose="02010600030101010101" pitchFamily="2" charset="-122"/>
                                    <a:cs typeface="宋体" panose="02010600030101010101" pitchFamily="2" charset="-122"/>
                                  </a:rPr>
                                  <m:t>(2</m:t>
                                </m:r>
                                <m:r>
                                  <m:rPr>
                                    <m:sty m:val="p"/>
                                  </m:rPr>
                                  <a:rPr lang="en-US" altLang="zh-CN" sz="1600">
                                    <a:effectLst/>
                                    <a:latin typeface="Cambria Math" panose="02040503050406030204" pitchFamily="18" charset="0"/>
                                    <a:ea typeface="宋体" panose="02010600030101010101" pitchFamily="2" charset="-122"/>
                                    <a:cs typeface="宋体" panose="02010600030101010101" pitchFamily="2" charset="-122"/>
                                  </a:rPr>
                                  <m:t>t</m:t>
                                </m:r>
                                <m:r>
                                  <a:rPr lang="en-US" altLang="zh-CN" sz="1600">
                                    <a:effectLst/>
                                    <a:latin typeface="Cambria Math" panose="02040503050406030204" pitchFamily="18" charset="0"/>
                                    <a:ea typeface="宋体" panose="02010600030101010101" pitchFamily="2" charset="-122"/>
                                    <a:cs typeface="宋体" panose="02010600030101010101" pitchFamily="2" charset="-122"/>
                                  </a:rPr>
                                  <m:t>)</m:t>
                                </m:r>
                              </m:e>
                            </m:func>
                            <m:r>
                              <a:rPr lang="en-US" altLang="zh-CN" sz="1600" i="1">
                                <a:effectLst/>
                                <a:latin typeface="Cambria Math" panose="02040503050406030204" pitchFamily="18" charset="0"/>
                                <a:ea typeface="宋体" panose="02010600030101010101" pitchFamily="2" charset="-122"/>
                                <a:cs typeface="宋体" panose="02010600030101010101" pitchFamily="2" charset="-122"/>
                              </a:rPr>
                              <m:t>𝑑𝑡</m:t>
                            </m:r>
                            <m:r>
                              <a:rPr lang="en-US" altLang="zh-CN" sz="1600">
                                <a:effectLst/>
                                <a:latin typeface="Cambria Math" panose="02040503050406030204" pitchFamily="18" charset="0"/>
                                <a:ea typeface="宋体" panose="02010600030101010101" pitchFamily="2" charset="-122"/>
                                <a:cs typeface="宋体" panose="02010600030101010101" pitchFamily="2" charset="-122"/>
                              </a:rPr>
                              <m:t>+</m:t>
                            </m:r>
                            <m:nary>
                              <m:naryPr>
                                <m:chr m:val="∑"/>
                                <m:limLoc m:val="undOvr"/>
                                <m:ctrlPr>
                                  <a:rPr lang="zh-CN" altLang="zh-CN" sz="1600" i="1">
                                    <a:effectLst/>
                                    <a:latin typeface="Cambria Math" panose="02040503050406030204" pitchFamily="18" charset="0"/>
                                    <a:ea typeface="Cambria Math" panose="02040503050406030204" pitchFamily="18" charset="0"/>
                                    <a:cs typeface="宋体" panose="02010600030101010101" pitchFamily="2" charset="-122"/>
                                  </a:rPr>
                                </m:ctrlPr>
                              </m:naryPr>
                              <m:sub>
                                <m:r>
                                  <a:rPr lang="en-US" altLang="zh-CN" sz="1600" i="1">
                                    <a:effectLst/>
                                    <a:latin typeface="Cambria Math" panose="02040503050406030204" pitchFamily="18" charset="0"/>
                                    <a:ea typeface="宋体" panose="02010600030101010101" pitchFamily="2" charset="-122"/>
                                    <a:cs typeface="宋体" panose="02010600030101010101" pitchFamily="2" charset="-122"/>
                                  </a:rPr>
                                  <m:t>𝑛</m:t>
                                </m:r>
                                <m:r>
                                  <a:rPr lang="en-US" altLang="zh-CN" sz="1600">
                                    <a:effectLst/>
                                    <a:latin typeface="Cambria Math" panose="02040503050406030204" pitchFamily="18" charset="0"/>
                                    <a:ea typeface="宋体" panose="02010600030101010101" pitchFamily="2" charset="-122"/>
                                    <a:cs typeface="宋体" panose="02010600030101010101" pitchFamily="2" charset="-122"/>
                                  </a:rPr>
                                  <m:t>=1</m:t>
                                </m:r>
                              </m:sub>
                              <m:sup>
                                <m:r>
                                  <a:rPr lang="en-US" altLang="zh-CN" sz="1600">
                                    <a:effectLst/>
                                    <a:latin typeface="Cambria Math" panose="02040503050406030204" pitchFamily="18" charset="0"/>
                                    <a:ea typeface="宋体" panose="02010600030101010101" pitchFamily="2" charset="-122"/>
                                    <a:cs typeface="宋体" panose="02010600030101010101" pitchFamily="2" charset="-122"/>
                                  </a:rPr>
                                  <m:t>∞</m:t>
                                </m:r>
                              </m:sup>
                              <m:e>
                                <m:r>
                                  <a:rPr lang="en-US" altLang="zh-CN" sz="1600">
                                    <a:effectLst/>
                                    <a:latin typeface="Cambria Math" panose="02040503050406030204" pitchFamily="18" charset="0"/>
                                    <a:ea typeface="宋体" panose="02010600030101010101" pitchFamily="2" charset="-122"/>
                                    <a:cs typeface="宋体" panose="02010600030101010101" pitchFamily="2" charset="-122"/>
                                  </a:rPr>
                                  <m:t>{</m:t>
                                </m:r>
                                <m:nary>
                                  <m:naryPr>
                                    <m:limLoc m:val="subSup"/>
                                    <m:ctrlPr>
                                      <a:rPr lang="zh-CN" altLang="zh-CN" sz="1600" i="1">
                                        <a:effectLst/>
                                        <a:latin typeface="Cambria Math" panose="02040503050406030204" pitchFamily="18" charset="0"/>
                                        <a:ea typeface="Cambria Math" panose="02040503050406030204" pitchFamily="18" charset="0"/>
                                        <a:cs typeface="宋体" panose="02010600030101010101" pitchFamily="2" charset="-122"/>
                                      </a:rPr>
                                    </m:ctrlPr>
                                  </m:naryPr>
                                  <m:sub>
                                    <m:r>
                                      <a:rPr lang="en-US" altLang="zh-CN" sz="1600" i="1">
                                        <a:effectLst/>
                                        <a:latin typeface="Cambria Math" panose="02040503050406030204" pitchFamily="18" charset="0"/>
                                        <a:ea typeface="宋体" panose="02010600030101010101" pitchFamily="2" charset="-122"/>
                                        <a:cs typeface="宋体" panose="02010600030101010101" pitchFamily="2" charset="-122"/>
                                      </a:rPr>
                                      <m:t>−</m:t>
                                    </m:r>
                                    <m:r>
                                      <a:rPr lang="en-US" altLang="zh-CN" sz="1600" i="1">
                                        <a:effectLst/>
                                        <a:latin typeface="Cambria Math" panose="02040503050406030204" pitchFamily="18" charset="0"/>
                                        <a:ea typeface="宋体" panose="02010600030101010101" pitchFamily="2" charset="-122"/>
                                        <a:cs typeface="宋体" panose="02010600030101010101" pitchFamily="2" charset="-122"/>
                                      </a:rPr>
                                      <m:t>𝜋</m:t>
                                    </m:r>
                                  </m:sub>
                                  <m:sup>
                                    <m:r>
                                      <a:rPr lang="en-US" altLang="zh-CN" sz="1600" i="1">
                                        <a:effectLst/>
                                        <a:latin typeface="Cambria Math" panose="02040503050406030204" pitchFamily="18" charset="0"/>
                                        <a:ea typeface="宋体" panose="02010600030101010101" pitchFamily="2" charset="-122"/>
                                        <a:cs typeface="宋体" panose="02010600030101010101" pitchFamily="2" charset="-122"/>
                                      </a:rPr>
                                      <m:t>𝜋</m:t>
                                    </m:r>
                                  </m:sup>
                                  <m:e>
                                    <m:sSub>
                                      <m:sSubPr>
                                        <m:ctrlPr>
                                          <a:rPr lang="zh-CN" altLang="zh-CN" sz="1600" i="1">
                                            <a:effectLst/>
                                            <a:latin typeface="Cambria Math" panose="02040503050406030204" pitchFamily="18" charset="0"/>
                                            <a:ea typeface="Cambria Math" panose="02040503050406030204" pitchFamily="18" charset="0"/>
                                            <a:cs typeface="宋体" panose="02010600030101010101" pitchFamily="2" charset="-122"/>
                                          </a:rPr>
                                        </m:ctrlPr>
                                      </m:sSubPr>
                                      <m:e>
                                        <m:r>
                                          <a:rPr lang="en-US" altLang="zh-CN" sz="1600" i="1">
                                            <a:effectLst/>
                                            <a:latin typeface="Cambria Math" panose="02040503050406030204" pitchFamily="18" charset="0"/>
                                            <a:ea typeface="宋体" panose="02010600030101010101" pitchFamily="2" charset="-122"/>
                                            <a:cs typeface="宋体" panose="02010600030101010101" pitchFamily="2" charset="-122"/>
                                          </a:rPr>
                                          <m:t>𝑎</m:t>
                                        </m:r>
                                      </m:e>
                                      <m:sub>
                                        <m:r>
                                          <a:rPr lang="en-US" altLang="zh-CN" sz="1600" i="1">
                                            <a:effectLst/>
                                            <a:latin typeface="Cambria Math" panose="02040503050406030204" pitchFamily="18" charset="0"/>
                                            <a:ea typeface="宋体" panose="02010600030101010101" pitchFamily="2" charset="-122"/>
                                            <a:cs typeface="宋体" panose="02010600030101010101" pitchFamily="2" charset="-122"/>
                                          </a:rPr>
                                          <m:t>𝑛</m:t>
                                        </m:r>
                                      </m:sub>
                                    </m:sSub>
                                  </m:e>
                                </m:nary>
                                <m:func>
                                  <m:funcPr>
                                    <m:ctrlPr>
                                      <a:rPr lang="zh-CN" altLang="zh-CN" sz="1600" i="1">
                                        <a:effectLst/>
                                        <a:latin typeface="Cambria Math" panose="02040503050406030204" pitchFamily="18" charset="0"/>
                                        <a:ea typeface="Cambria Math" panose="02040503050406030204" pitchFamily="18" charset="0"/>
                                        <a:cs typeface="宋体" panose="02010600030101010101" pitchFamily="2" charset="-122"/>
                                      </a:rPr>
                                    </m:ctrlPr>
                                  </m:funcPr>
                                  <m:fName>
                                    <m:r>
                                      <m:rPr>
                                        <m:sty m:val="p"/>
                                      </m:rPr>
                                      <a:rPr lang="en-US" altLang="zh-CN" sz="1600">
                                        <a:effectLst/>
                                        <a:latin typeface="Cambria Math" panose="02040503050406030204" pitchFamily="18" charset="0"/>
                                        <a:ea typeface="宋体" panose="02010600030101010101" pitchFamily="2" charset="-122"/>
                                        <a:cs typeface="宋体" panose="02010600030101010101" pitchFamily="2" charset="-122"/>
                                      </a:rPr>
                                      <m:t>cos</m:t>
                                    </m:r>
                                  </m:fName>
                                  <m:e>
                                    <m:r>
                                      <m:rPr>
                                        <m:sty m:val="p"/>
                                      </m:rPr>
                                      <a:rPr lang="en-US" altLang="zh-CN" sz="1600">
                                        <a:effectLst/>
                                        <a:latin typeface="Cambria Math" panose="02040503050406030204" pitchFamily="18" charset="0"/>
                                        <a:ea typeface="宋体" panose="02010600030101010101" pitchFamily="2" charset="-122"/>
                                        <a:cs typeface="宋体" panose="02010600030101010101" pitchFamily="2" charset="-122"/>
                                      </a:rPr>
                                      <m:t>nt</m:t>
                                    </m:r>
                                    <m:func>
                                      <m:funcPr>
                                        <m:ctrlPr>
                                          <a:rPr lang="zh-CN" altLang="zh-CN" sz="1600" i="1">
                                            <a:effectLst/>
                                            <a:latin typeface="Cambria Math" panose="02040503050406030204" pitchFamily="18" charset="0"/>
                                            <a:ea typeface="Cambria Math" panose="02040503050406030204" pitchFamily="18" charset="0"/>
                                            <a:cs typeface="宋体" panose="02010600030101010101" pitchFamily="2" charset="-122"/>
                                          </a:rPr>
                                        </m:ctrlPr>
                                      </m:funcPr>
                                      <m:fName>
                                        <m:r>
                                          <m:rPr>
                                            <m:sty m:val="p"/>
                                          </m:rPr>
                                          <a:rPr lang="en-US" altLang="zh-CN" sz="1600">
                                            <a:effectLst/>
                                            <a:latin typeface="Cambria Math" panose="02040503050406030204" pitchFamily="18" charset="0"/>
                                            <a:ea typeface="宋体" panose="02010600030101010101" pitchFamily="2" charset="-122"/>
                                            <a:cs typeface="宋体" panose="02010600030101010101" pitchFamily="2" charset="-122"/>
                                          </a:rPr>
                                          <m:t>cos</m:t>
                                        </m:r>
                                      </m:fName>
                                      <m:e>
                                        <m:r>
                                          <a:rPr lang="en-US" altLang="zh-CN" sz="1600">
                                            <a:effectLst/>
                                            <a:latin typeface="Cambria Math" panose="02040503050406030204" pitchFamily="18" charset="0"/>
                                            <a:ea typeface="宋体" panose="02010600030101010101" pitchFamily="2" charset="-122"/>
                                            <a:cs typeface="宋体" panose="02010600030101010101" pitchFamily="2" charset="-122"/>
                                          </a:rPr>
                                          <m:t>2</m:t>
                                        </m:r>
                                        <m:r>
                                          <m:rPr>
                                            <m:sty m:val="p"/>
                                          </m:rPr>
                                          <a:rPr lang="en-US" altLang="zh-CN" sz="1600">
                                            <a:effectLst/>
                                            <a:latin typeface="Cambria Math" panose="02040503050406030204" pitchFamily="18" charset="0"/>
                                            <a:ea typeface="宋体" panose="02010600030101010101" pitchFamily="2" charset="-122"/>
                                            <a:cs typeface="宋体" panose="02010600030101010101" pitchFamily="2" charset="-122"/>
                                          </a:rPr>
                                          <m:t>t</m:t>
                                        </m:r>
                                      </m:e>
                                    </m:func>
                                    <m:r>
                                      <a:rPr lang="en-US" altLang="zh-CN" sz="1600">
                                        <a:effectLst/>
                                        <a:latin typeface="Cambria Math" panose="02040503050406030204" pitchFamily="18" charset="0"/>
                                        <a:ea typeface="宋体" panose="02010600030101010101" pitchFamily="2" charset="-122"/>
                                        <a:cs typeface="宋体" panose="02010600030101010101" pitchFamily="2" charset="-122"/>
                                      </a:rPr>
                                      <m:t> </m:t>
                                    </m:r>
                                    <m:r>
                                      <a:rPr lang="en-US" altLang="zh-CN" sz="1600" i="1">
                                        <a:effectLst/>
                                        <a:latin typeface="Cambria Math" panose="02040503050406030204" pitchFamily="18" charset="0"/>
                                        <a:ea typeface="宋体" panose="02010600030101010101" pitchFamily="2" charset="-122"/>
                                        <a:cs typeface="宋体" panose="02010600030101010101" pitchFamily="2" charset="-122"/>
                                      </a:rPr>
                                      <m:t>𝑑𝑡</m:t>
                                    </m:r>
                                  </m:e>
                                </m:func>
                                <m:r>
                                  <a:rPr lang="en-US" altLang="zh-CN" sz="1600">
                                    <a:effectLst/>
                                    <a:latin typeface="Cambria Math" panose="02040503050406030204" pitchFamily="18" charset="0"/>
                                    <a:ea typeface="宋体" panose="02010600030101010101" pitchFamily="2" charset="-122"/>
                                    <a:cs typeface="宋体" panose="02010600030101010101" pitchFamily="2" charset="-122"/>
                                  </a:rPr>
                                  <m:t>+</m:t>
                                </m:r>
                                <m:nary>
                                  <m:naryPr>
                                    <m:limLoc m:val="subSup"/>
                                    <m:ctrlPr>
                                      <a:rPr lang="zh-CN" altLang="zh-CN" sz="1600" i="1">
                                        <a:effectLst/>
                                        <a:latin typeface="Cambria Math" panose="02040503050406030204" pitchFamily="18" charset="0"/>
                                        <a:ea typeface="Cambria Math" panose="02040503050406030204" pitchFamily="18" charset="0"/>
                                        <a:cs typeface="宋体" panose="02010600030101010101" pitchFamily="2" charset="-122"/>
                                      </a:rPr>
                                    </m:ctrlPr>
                                  </m:naryPr>
                                  <m:sub>
                                    <m:r>
                                      <a:rPr lang="en-US" altLang="zh-CN" sz="1600" i="1">
                                        <a:effectLst/>
                                        <a:latin typeface="Cambria Math" panose="02040503050406030204" pitchFamily="18" charset="0"/>
                                        <a:ea typeface="宋体" panose="02010600030101010101" pitchFamily="2" charset="-122"/>
                                        <a:cs typeface="宋体" panose="02010600030101010101" pitchFamily="2" charset="-122"/>
                                      </a:rPr>
                                      <m:t>−</m:t>
                                    </m:r>
                                    <m:r>
                                      <a:rPr lang="en-US" altLang="zh-CN" sz="1600" i="1">
                                        <a:effectLst/>
                                        <a:latin typeface="Cambria Math" panose="02040503050406030204" pitchFamily="18" charset="0"/>
                                        <a:ea typeface="宋体" panose="02010600030101010101" pitchFamily="2" charset="-122"/>
                                        <a:cs typeface="宋体" panose="02010600030101010101" pitchFamily="2" charset="-122"/>
                                      </a:rPr>
                                      <m:t>𝜋</m:t>
                                    </m:r>
                                  </m:sub>
                                  <m:sup>
                                    <m:r>
                                      <a:rPr lang="en-US" altLang="zh-CN" sz="1600" i="1">
                                        <a:effectLst/>
                                        <a:latin typeface="Cambria Math" panose="02040503050406030204" pitchFamily="18" charset="0"/>
                                        <a:ea typeface="宋体" panose="02010600030101010101" pitchFamily="2" charset="-122"/>
                                        <a:cs typeface="宋体" panose="02010600030101010101" pitchFamily="2" charset="-122"/>
                                      </a:rPr>
                                      <m:t>𝜋</m:t>
                                    </m:r>
                                  </m:sup>
                                  <m:e>
                                    <m:sSub>
                                      <m:sSubPr>
                                        <m:ctrlPr>
                                          <a:rPr lang="zh-CN" altLang="zh-CN" sz="1600" i="1">
                                            <a:effectLst/>
                                            <a:latin typeface="Cambria Math" panose="02040503050406030204" pitchFamily="18" charset="0"/>
                                            <a:ea typeface="Cambria Math" panose="02040503050406030204" pitchFamily="18" charset="0"/>
                                            <a:cs typeface="宋体" panose="02010600030101010101" pitchFamily="2" charset="-122"/>
                                          </a:rPr>
                                        </m:ctrlPr>
                                      </m:sSubPr>
                                      <m:e>
                                        <m:r>
                                          <a:rPr lang="en-US" altLang="zh-CN" sz="1600" i="1">
                                            <a:effectLst/>
                                            <a:latin typeface="Cambria Math" panose="02040503050406030204" pitchFamily="18" charset="0"/>
                                            <a:ea typeface="宋体" panose="02010600030101010101" pitchFamily="2" charset="-122"/>
                                            <a:cs typeface="宋体" panose="02010600030101010101" pitchFamily="2" charset="-122"/>
                                          </a:rPr>
                                          <m:t>𝑏</m:t>
                                        </m:r>
                                      </m:e>
                                      <m:sub>
                                        <m:r>
                                          <a:rPr lang="en-US" altLang="zh-CN" sz="1600" i="1">
                                            <a:effectLst/>
                                            <a:latin typeface="Cambria Math" panose="02040503050406030204" pitchFamily="18" charset="0"/>
                                            <a:ea typeface="宋体" panose="02010600030101010101" pitchFamily="2" charset="-122"/>
                                            <a:cs typeface="宋体" panose="02010600030101010101" pitchFamily="2" charset="-122"/>
                                          </a:rPr>
                                          <m:t>𝑛</m:t>
                                        </m:r>
                                      </m:sub>
                                    </m:sSub>
                                    <m:func>
                                      <m:funcPr>
                                        <m:ctrlPr>
                                          <a:rPr lang="zh-CN" altLang="zh-CN" sz="1600" i="1">
                                            <a:effectLst/>
                                            <a:latin typeface="Cambria Math" panose="02040503050406030204" pitchFamily="18" charset="0"/>
                                            <a:ea typeface="Cambria Math" panose="02040503050406030204" pitchFamily="18" charset="0"/>
                                            <a:cs typeface="宋体" panose="02010600030101010101" pitchFamily="2" charset="-122"/>
                                          </a:rPr>
                                        </m:ctrlPr>
                                      </m:funcPr>
                                      <m:fName>
                                        <m:r>
                                          <m:rPr>
                                            <m:sty m:val="p"/>
                                          </m:rPr>
                                          <a:rPr lang="en-US" altLang="zh-CN" sz="1600">
                                            <a:effectLst/>
                                            <a:latin typeface="Cambria Math" panose="02040503050406030204" pitchFamily="18" charset="0"/>
                                            <a:ea typeface="宋体" panose="02010600030101010101" pitchFamily="2" charset="-122"/>
                                            <a:cs typeface="宋体" panose="02010600030101010101" pitchFamily="2" charset="-122"/>
                                          </a:rPr>
                                          <m:t>sin</m:t>
                                        </m:r>
                                      </m:fName>
                                      <m:e>
                                        <m:r>
                                          <m:rPr>
                                            <m:sty m:val="p"/>
                                          </m:rPr>
                                          <a:rPr lang="en-US" altLang="zh-CN" sz="1600">
                                            <a:effectLst/>
                                            <a:latin typeface="Cambria Math" panose="02040503050406030204" pitchFamily="18" charset="0"/>
                                            <a:ea typeface="宋体" panose="02010600030101010101" pitchFamily="2" charset="-122"/>
                                            <a:cs typeface="宋体" panose="02010600030101010101" pitchFamily="2" charset="-122"/>
                                          </a:rPr>
                                          <m:t>nt</m:t>
                                        </m:r>
                                      </m:e>
                                    </m:func>
                                  </m:e>
                                </m:nary>
                                <m:r>
                                  <a:rPr lang="en-US" altLang="zh-CN" sz="1600">
                                    <a:effectLst/>
                                    <a:latin typeface="Cambria Math" panose="02040503050406030204" pitchFamily="18" charset="0"/>
                                    <a:ea typeface="宋体" panose="02010600030101010101" pitchFamily="2" charset="-122"/>
                                    <a:cs typeface="宋体" panose="02010600030101010101" pitchFamily="2" charset="-122"/>
                                  </a:rPr>
                                  <m:t> </m:t>
                                </m:r>
                                <m:func>
                                  <m:funcPr>
                                    <m:ctrlPr>
                                      <a:rPr lang="zh-CN" altLang="zh-CN" sz="1600" i="1">
                                        <a:effectLst/>
                                        <a:latin typeface="Cambria Math" panose="02040503050406030204" pitchFamily="18" charset="0"/>
                                        <a:ea typeface="Cambria Math" panose="02040503050406030204" pitchFamily="18" charset="0"/>
                                        <a:cs typeface="宋体" panose="02010600030101010101" pitchFamily="2" charset="-122"/>
                                      </a:rPr>
                                    </m:ctrlPr>
                                  </m:funcPr>
                                  <m:fName>
                                    <m:r>
                                      <m:rPr>
                                        <m:sty m:val="p"/>
                                      </m:rPr>
                                      <a:rPr lang="en-US" altLang="zh-CN" sz="1600">
                                        <a:effectLst/>
                                        <a:latin typeface="Cambria Math" panose="02040503050406030204" pitchFamily="18" charset="0"/>
                                        <a:ea typeface="宋体" panose="02010600030101010101" pitchFamily="2" charset="-122"/>
                                        <a:cs typeface="宋体" panose="02010600030101010101" pitchFamily="2" charset="-122"/>
                                      </a:rPr>
                                      <m:t>cos</m:t>
                                    </m:r>
                                  </m:fName>
                                  <m:e>
                                    <m:r>
                                      <a:rPr lang="en-US" altLang="zh-CN" sz="1600">
                                        <a:effectLst/>
                                        <a:latin typeface="Cambria Math" panose="02040503050406030204" pitchFamily="18" charset="0"/>
                                        <a:ea typeface="宋体" panose="02010600030101010101" pitchFamily="2" charset="-122"/>
                                        <a:cs typeface="宋体" panose="02010600030101010101" pitchFamily="2" charset="-122"/>
                                      </a:rPr>
                                      <m:t>2</m:t>
                                    </m:r>
                                    <m:r>
                                      <m:rPr>
                                        <m:sty m:val="p"/>
                                      </m:rPr>
                                      <a:rPr lang="en-US" altLang="zh-CN" sz="1600">
                                        <a:effectLst/>
                                        <a:latin typeface="Cambria Math" panose="02040503050406030204" pitchFamily="18" charset="0"/>
                                        <a:ea typeface="宋体" panose="02010600030101010101" pitchFamily="2" charset="-122"/>
                                        <a:cs typeface="宋体" panose="02010600030101010101" pitchFamily="2" charset="-122"/>
                                      </a:rPr>
                                      <m:t>t</m:t>
                                    </m:r>
                                  </m:e>
                                </m:func>
                                <m:r>
                                  <a:rPr lang="en-US" altLang="zh-CN" sz="1600">
                                    <a:effectLst/>
                                    <a:latin typeface="Cambria Math" panose="02040503050406030204" pitchFamily="18" charset="0"/>
                                    <a:ea typeface="宋体" panose="02010600030101010101" pitchFamily="2" charset="-122"/>
                                    <a:cs typeface="宋体" panose="02010600030101010101" pitchFamily="2" charset="-122"/>
                                  </a:rPr>
                                  <m:t> </m:t>
                                </m:r>
                                <m:r>
                                  <a:rPr lang="en-US" altLang="zh-CN" sz="1600" i="1">
                                    <a:effectLst/>
                                    <a:latin typeface="Cambria Math" panose="02040503050406030204" pitchFamily="18" charset="0"/>
                                    <a:ea typeface="宋体" panose="02010600030101010101" pitchFamily="2" charset="-122"/>
                                    <a:cs typeface="宋体" panose="02010600030101010101" pitchFamily="2" charset="-122"/>
                                  </a:rPr>
                                  <m:t>𝑑𝑡</m:t>
                                </m:r>
                                <m:r>
                                  <a:rPr lang="en-US" altLang="zh-CN" sz="1600">
                                    <a:effectLst/>
                                    <a:latin typeface="Cambria Math" panose="02040503050406030204" pitchFamily="18" charset="0"/>
                                    <a:ea typeface="宋体" panose="02010600030101010101" pitchFamily="2" charset="-122"/>
                                    <a:cs typeface="宋体" panose="02010600030101010101" pitchFamily="2" charset="-122"/>
                                  </a:rPr>
                                  <m:t>}</m:t>
                                </m:r>
                              </m:e>
                            </m:nary>
                          </m:e>
                        </m:nary>
                      </m:e>
                    </m:nary>
                  </m:oMath>
                </a14:m>
                <a:endParaRPr lang="zh-CN" altLang="zh-CN" sz="1600" dirty="0">
                  <a:effectLst/>
                  <a:latin typeface="宋体" panose="02010600030101010101" pitchFamily="2" charset="-122"/>
                  <a:ea typeface="宋体" panose="02010600030101010101" pitchFamily="2" charset="-122"/>
                  <a:cs typeface="宋体" panose="02010600030101010101" pitchFamily="2" charset="-122"/>
                </a:endParaRPr>
              </a:p>
            </p:txBody>
          </p:sp>
        </mc:Choice>
        <mc:Fallback xmlns="">
          <p:sp>
            <p:nvSpPr>
              <p:cNvPr id="10" name="文本框 9">
                <a:extLst>
                  <a:ext uri="{FF2B5EF4-FFF2-40B4-BE49-F238E27FC236}">
                    <a16:creationId xmlns:a16="http://schemas.microsoft.com/office/drawing/2014/main" id="{B629ED1E-FBE7-4D32-A660-FBF463A208DA}"/>
                  </a:ext>
                </a:extLst>
              </p:cNvPr>
              <p:cNvSpPr txBox="1">
                <a:spLocks noRot="1" noChangeAspect="1" noMove="1" noResize="1" noEditPoints="1" noAdjustHandles="1" noChangeArrowheads="1" noChangeShapeType="1" noTextEdit="1"/>
              </p:cNvSpPr>
              <p:nvPr/>
            </p:nvSpPr>
            <p:spPr>
              <a:xfrm>
                <a:off x="478564" y="2690729"/>
                <a:ext cx="11220629" cy="651140"/>
              </a:xfrm>
              <a:prstGeom prst="rect">
                <a:avLst/>
              </a:prstGeom>
              <a:blipFill>
                <a:blip r:embed="rId5"/>
                <a:stretch>
                  <a:fillRect l="-3152" t="-30841" b="-10560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E026646B-D240-457A-B35A-FE594D88E648}"/>
                  </a:ext>
                </a:extLst>
              </p:cNvPr>
              <p:cNvSpPr txBox="1"/>
              <p:nvPr/>
            </p:nvSpPr>
            <p:spPr>
              <a:xfrm>
                <a:off x="478564" y="3481166"/>
                <a:ext cx="11220629" cy="764376"/>
              </a:xfrm>
              <a:prstGeom prst="rect">
                <a:avLst/>
              </a:prstGeom>
              <a:noFill/>
            </p:spPr>
            <p:txBody>
              <a:bodyPr wrap="square">
                <a:spAutoFit/>
              </a:bodyPr>
              <a:lstStyle/>
              <a:p>
                <a:r>
                  <a:rPr lang="zh-CN" altLang="zh-CN" sz="1600" kern="0" dirty="0">
                    <a:effectLst/>
                    <a:ea typeface="宋体" panose="02010600030101010101" pitchFamily="2" charset="-122"/>
                    <a:cs typeface="宋体" panose="02010600030101010101" pitchFamily="2" charset="-122"/>
                  </a:rPr>
                  <a:t>我们观察一下</a:t>
                </a:r>
                <a14:m>
                  <m:oMath xmlns:m="http://schemas.openxmlformats.org/officeDocument/2006/math">
                    <m:nary>
                      <m:naryPr>
                        <m:chr m:val="∑"/>
                        <m:limLoc m:val="undOvr"/>
                        <m:ctrlPr>
                          <a:rPr lang="zh-CN" altLang="zh-CN" sz="1600" i="1">
                            <a:effectLst/>
                            <a:latin typeface="Cambria Math" panose="02040503050406030204" pitchFamily="18" charset="0"/>
                            <a:ea typeface="Cambria Math" panose="02040503050406030204" pitchFamily="18" charset="0"/>
                          </a:rPr>
                        </m:ctrlPr>
                      </m:naryPr>
                      <m:sub>
                        <m:r>
                          <a:rPr lang="en-US" altLang="zh-CN" sz="1600" i="1" kern="0">
                            <a:effectLst/>
                            <a:latin typeface="Cambria Math" panose="02040503050406030204" pitchFamily="18" charset="0"/>
                            <a:ea typeface="宋体" panose="02010600030101010101" pitchFamily="2" charset="-122"/>
                            <a:cs typeface="宋体" panose="02010600030101010101" pitchFamily="2" charset="-122"/>
                          </a:rPr>
                          <m:t>𝑛</m:t>
                        </m:r>
                        <m:r>
                          <a:rPr lang="en-US" altLang="zh-CN" sz="1600" kern="0">
                            <a:effectLst/>
                            <a:latin typeface="Cambria Math" panose="02040503050406030204" pitchFamily="18" charset="0"/>
                            <a:ea typeface="宋体" panose="02010600030101010101" pitchFamily="2" charset="-122"/>
                            <a:cs typeface="宋体" panose="02010600030101010101" pitchFamily="2" charset="-122"/>
                          </a:rPr>
                          <m:t>=1</m:t>
                        </m:r>
                      </m:sub>
                      <m:sup>
                        <m:r>
                          <a:rPr lang="en-US" altLang="zh-CN" sz="1600" kern="0">
                            <a:effectLst/>
                            <a:latin typeface="Cambria Math" panose="02040503050406030204" pitchFamily="18" charset="0"/>
                            <a:ea typeface="宋体" panose="02010600030101010101" pitchFamily="2" charset="-122"/>
                            <a:cs typeface="宋体" panose="02010600030101010101" pitchFamily="2" charset="-122"/>
                          </a:rPr>
                          <m:t>∞</m:t>
                        </m:r>
                      </m:sup>
                      <m:e>
                        <m:r>
                          <a:rPr lang="en-US" altLang="zh-CN" sz="1600" kern="0">
                            <a:effectLst/>
                            <a:latin typeface="Cambria Math" panose="02040503050406030204" pitchFamily="18" charset="0"/>
                            <a:ea typeface="宋体" panose="02010600030101010101" pitchFamily="2" charset="-122"/>
                            <a:cs typeface="宋体" panose="02010600030101010101" pitchFamily="2" charset="-122"/>
                          </a:rPr>
                          <m:t>{</m:t>
                        </m:r>
                        <m:nary>
                          <m:naryPr>
                            <m:limLoc m:val="subSup"/>
                            <m:ctrlPr>
                              <a:rPr lang="zh-CN" altLang="zh-CN" sz="1600" i="1">
                                <a:effectLst/>
                                <a:latin typeface="Cambria Math" panose="02040503050406030204" pitchFamily="18" charset="0"/>
                                <a:ea typeface="Cambria Math" panose="02040503050406030204" pitchFamily="18" charset="0"/>
                              </a:rPr>
                            </m:ctrlPr>
                          </m:naryPr>
                          <m:sub>
                            <m:r>
                              <a:rPr lang="en-US" altLang="zh-CN" sz="1600" i="1" kern="0">
                                <a:effectLst/>
                                <a:latin typeface="Cambria Math" panose="02040503050406030204" pitchFamily="18" charset="0"/>
                                <a:ea typeface="宋体" panose="02010600030101010101" pitchFamily="2" charset="-122"/>
                                <a:cs typeface="宋体" panose="02010600030101010101" pitchFamily="2" charset="-122"/>
                              </a:rPr>
                              <m:t>−</m:t>
                            </m:r>
                            <m:r>
                              <a:rPr lang="en-US" altLang="zh-CN" sz="1600" i="1" kern="0">
                                <a:effectLst/>
                                <a:latin typeface="Cambria Math" panose="02040503050406030204" pitchFamily="18" charset="0"/>
                                <a:ea typeface="宋体" panose="02010600030101010101" pitchFamily="2" charset="-122"/>
                                <a:cs typeface="宋体" panose="02010600030101010101" pitchFamily="2" charset="-122"/>
                              </a:rPr>
                              <m:t>𝜋</m:t>
                            </m:r>
                          </m:sub>
                          <m:sup>
                            <m:r>
                              <a:rPr lang="en-US" altLang="zh-CN" sz="1600" i="1" kern="0">
                                <a:effectLst/>
                                <a:latin typeface="Cambria Math" panose="02040503050406030204" pitchFamily="18" charset="0"/>
                                <a:ea typeface="宋体" panose="02010600030101010101" pitchFamily="2" charset="-122"/>
                                <a:cs typeface="宋体" panose="02010600030101010101" pitchFamily="2" charset="-122"/>
                              </a:rPr>
                              <m:t>𝜋</m:t>
                            </m:r>
                          </m:sup>
                          <m:e>
                            <m:sSub>
                              <m:sSubPr>
                                <m:ctrlPr>
                                  <a:rPr lang="zh-CN" altLang="zh-CN" sz="1600" i="1">
                                    <a:effectLst/>
                                    <a:latin typeface="Cambria Math" panose="02040503050406030204" pitchFamily="18" charset="0"/>
                                    <a:ea typeface="Cambria Math" panose="02040503050406030204" pitchFamily="18" charset="0"/>
                                  </a:rPr>
                                </m:ctrlPr>
                              </m:sSubPr>
                              <m:e>
                                <m:r>
                                  <a:rPr lang="en-US" altLang="zh-CN" sz="1600" i="1" kern="0">
                                    <a:effectLst/>
                                    <a:latin typeface="Cambria Math" panose="02040503050406030204" pitchFamily="18" charset="0"/>
                                    <a:ea typeface="宋体" panose="02010600030101010101" pitchFamily="2" charset="-122"/>
                                    <a:cs typeface="宋体" panose="02010600030101010101" pitchFamily="2" charset="-122"/>
                                  </a:rPr>
                                  <m:t>𝑎</m:t>
                                </m:r>
                              </m:e>
                              <m:sub>
                                <m:r>
                                  <a:rPr lang="en-US" altLang="zh-CN" sz="1600" i="1" kern="0">
                                    <a:effectLst/>
                                    <a:latin typeface="Cambria Math" panose="02040503050406030204" pitchFamily="18" charset="0"/>
                                    <a:ea typeface="宋体" panose="02010600030101010101" pitchFamily="2" charset="-122"/>
                                    <a:cs typeface="宋体" panose="02010600030101010101" pitchFamily="2" charset="-122"/>
                                  </a:rPr>
                                  <m:t>𝑛</m:t>
                                </m:r>
                              </m:sub>
                            </m:sSub>
                          </m:e>
                        </m:nary>
                        <m:func>
                          <m:funcPr>
                            <m:ctrlPr>
                              <a:rPr lang="zh-CN" altLang="zh-CN" sz="1600" i="1">
                                <a:effectLst/>
                                <a:latin typeface="Cambria Math" panose="02040503050406030204" pitchFamily="18" charset="0"/>
                                <a:ea typeface="Cambria Math" panose="02040503050406030204" pitchFamily="18" charset="0"/>
                              </a:rPr>
                            </m:ctrlPr>
                          </m:funcPr>
                          <m:fName>
                            <m:r>
                              <m:rPr>
                                <m:sty m:val="p"/>
                              </m:rPr>
                              <a:rPr lang="en-US" altLang="zh-CN" sz="1600" kern="0">
                                <a:effectLst/>
                                <a:latin typeface="Cambria Math" panose="02040503050406030204" pitchFamily="18" charset="0"/>
                                <a:ea typeface="宋体" panose="02010600030101010101" pitchFamily="2" charset="-122"/>
                                <a:cs typeface="宋体" panose="02010600030101010101" pitchFamily="2" charset="-122"/>
                              </a:rPr>
                              <m:t>cos</m:t>
                            </m:r>
                          </m:fName>
                          <m:e>
                            <m:r>
                              <m:rPr>
                                <m:sty m:val="p"/>
                              </m:rPr>
                              <a:rPr lang="en-US" altLang="zh-CN" sz="1600" kern="0">
                                <a:effectLst/>
                                <a:latin typeface="Cambria Math" panose="02040503050406030204" pitchFamily="18" charset="0"/>
                                <a:ea typeface="宋体" panose="02010600030101010101" pitchFamily="2" charset="-122"/>
                                <a:cs typeface="宋体" panose="02010600030101010101" pitchFamily="2" charset="-122"/>
                              </a:rPr>
                              <m:t>nt</m:t>
                            </m:r>
                            <m:func>
                              <m:funcPr>
                                <m:ctrlPr>
                                  <a:rPr lang="zh-CN" altLang="zh-CN" sz="1600" i="1">
                                    <a:effectLst/>
                                    <a:latin typeface="Cambria Math" panose="02040503050406030204" pitchFamily="18" charset="0"/>
                                    <a:ea typeface="Cambria Math" panose="02040503050406030204" pitchFamily="18" charset="0"/>
                                  </a:rPr>
                                </m:ctrlPr>
                              </m:funcPr>
                              <m:fName>
                                <m:r>
                                  <a:rPr lang="en-US" altLang="zh-CN" sz="1600" i="1" kern="0">
                                    <a:effectLst/>
                                    <a:latin typeface="Cambria Math" panose="02040503050406030204" pitchFamily="18" charset="0"/>
                                    <a:ea typeface="宋体" panose="02010600030101010101" pitchFamily="2" charset="-122"/>
                                    <a:cs typeface="宋体" panose="02010600030101010101" pitchFamily="2" charset="-122"/>
                                  </a:rPr>
                                  <m:t>∗</m:t>
                                </m:r>
                                <m:r>
                                  <m:rPr>
                                    <m:sty m:val="p"/>
                                  </m:rPr>
                                  <a:rPr lang="en-US" altLang="zh-CN" sz="1600" kern="0">
                                    <a:effectLst/>
                                    <a:latin typeface="Cambria Math" panose="02040503050406030204" pitchFamily="18" charset="0"/>
                                    <a:ea typeface="宋体" panose="02010600030101010101" pitchFamily="2" charset="-122"/>
                                    <a:cs typeface="宋体" panose="02010600030101010101" pitchFamily="2" charset="-122"/>
                                  </a:rPr>
                                  <m:t>cos</m:t>
                                </m:r>
                              </m:fName>
                              <m:e>
                                <m:r>
                                  <a:rPr lang="en-US" altLang="zh-CN" sz="1600" kern="0">
                                    <a:effectLst/>
                                    <a:latin typeface="Cambria Math" panose="02040503050406030204" pitchFamily="18" charset="0"/>
                                    <a:ea typeface="宋体" panose="02010600030101010101" pitchFamily="2" charset="-122"/>
                                    <a:cs typeface="宋体" panose="02010600030101010101" pitchFamily="2" charset="-122"/>
                                  </a:rPr>
                                  <m:t>2</m:t>
                                </m:r>
                                <m:r>
                                  <m:rPr>
                                    <m:sty m:val="p"/>
                                  </m:rPr>
                                  <a:rPr lang="en-US" altLang="zh-CN" sz="1600" kern="0">
                                    <a:effectLst/>
                                    <a:latin typeface="Cambria Math" panose="02040503050406030204" pitchFamily="18" charset="0"/>
                                    <a:ea typeface="宋体" panose="02010600030101010101" pitchFamily="2" charset="-122"/>
                                    <a:cs typeface="宋体" panose="02010600030101010101" pitchFamily="2" charset="-122"/>
                                  </a:rPr>
                                  <m:t>t</m:t>
                                </m:r>
                              </m:e>
                            </m:func>
                            <m:r>
                              <a:rPr lang="en-US" altLang="zh-CN" sz="1600" kern="0">
                                <a:effectLst/>
                                <a:latin typeface="Cambria Math" panose="02040503050406030204" pitchFamily="18" charset="0"/>
                                <a:ea typeface="宋体" panose="02010600030101010101" pitchFamily="2" charset="-122"/>
                                <a:cs typeface="宋体" panose="02010600030101010101" pitchFamily="2" charset="-122"/>
                              </a:rPr>
                              <m:t> </m:t>
                            </m:r>
                            <m:r>
                              <a:rPr lang="en-US" altLang="zh-CN" sz="1600" i="1" kern="0">
                                <a:effectLst/>
                                <a:latin typeface="Cambria Math" panose="02040503050406030204" pitchFamily="18" charset="0"/>
                                <a:ea typeface="宋体" panose="02010600030101010101" pitchFamily="2" charset="-122"/>
                                <a:cs typeface="宋体" panose="02010600030101010101" pitchFamily="2" charset="-122"/>
                              </a:rPr>
                              <m:t>𝑑𝑡</m:t>
                            </m:r>
                          </m:e>
                        </m:func>
                        <m:r>
                          <a:rPr lang="en-US" altLang="zh-CN" sz="1600" kern="0">
                            <a:effectLst/>
                            <a:latin typeface="Cambria Math" panose="02040503050406030204" pitchFamily="18" charset="0"/>
                            <a:ea typeface="宋体" panose="02010600030101010101" pitchFamily="2" charset="-122"/>
                            <a:cs typeface="宋体" panose="02010600030101010101" pitchFamily="2" charset="-122"/>
                          </a:rPr>
                          <m:t>+</m:t>
                        </m:r>
                        <m:nary>
                          <m:naryPr>
                            <m:limLoc m:val="subSup"/>
                            <m:ctrlPr>
                              <a:rPr lang="zh-CN" altLang="zh-CN" sz="1600" i="1">
                                <a:effectLst/>
                                <a:latin typeface="Cambria Math" panose="02040503050406030204" pitchFamily="18" charset="0"/>
                                <a:ea typeface="Cambria Math" panose="02040503050406030204" pitchFamily="18" charset="0"/>
                              </a:rPr>
                            </m:ctrlPr>
                          </m:naryPr>
                          <m:sub>
                            <m:r>
                              <a:rPr lang="en-US" altLang="zh-CN" sz="1600" i="1" kern="0">
                                <a:effectLst/>
                                <a:latin typeface="Cambria Math" panose="02040503050406030204" pitchFamily="18" charset="0"/>
                                <a:ea typeface="宋体" panose="02010600030101010101" pitchFamily="2" charset="-122"/>
                                <a:cs typeface="宋体" panose="02010600030101010101" pitchFamily="2" charset="-122"/>
                              </a:rPr>
                              <m:t>−</m:t>
                            </m:r>
                            <m:r>
                              <a:rPr lang="en-US" altLang="zh-CN" sz="1600" i="1" kern="0">
                                <a:effectLst/>
                                <a:latin typeface="Cambria Math" panose="02040503050406030204" pitchFamily="18" charset="0"/>
                                <a:ea typeface="宋体" panose="02010600030101010101" pitchFamily="2" charset="-122"/>
                                <a:cs typeface="宋体" panose="02010600030101010101" pitchFamily="2" charset="-122"/>
                              </a:rPr>
                              <m:t>𝜋</m:t>
                            </m:r>
                          </m:sub>
                          <m:sup>
                            <m:r>
                              <a:rPr lang="en-US" altLang="zh-CN" sz="1600" i="1" kern="0">
                                <a:effectLst/>
                                <a:latin typeface="Cambria Math" panose="02040503050406030204" pitchFamily="18" charset="0"/>
                                <a:ea typeface="宋体" panose="02010600030101010101" pitchFamily="2" charset="-122"/>
                                <a:cs typeface="宋体" panose="02010600030101010101" pitchFamily="2" charset="-122"/>
                              </a:rPr>
                              <m:t>𝜋</m:t>
                            </m:r>
                          </m:sup>
                          <m:e>
                            <m:sSub>
                              <m:sSubPr>
                                <m:ctrlPr>
                                  <a:rPr lang="zh-CN" altLang="zh-CN" sz="1600" i="1">
                                    <a:effectLst/>
                                    <a:latin typeface="Cambria Math" panose="02040503050406030204" pitchFamily="18" charset="0"/>
                                    <a:ea typeface="Cambria Math" panose="02040503050406030204" pitchFamily="18" charset="0"/>
                                  </a:rPr>
                                </m:ctrlPr>
                              </m:sSubPr>
                              <m:e>
                                <m:r>
                                  <a:rPr lang="en-US" altLang="zh-CN" sz="1600" i="1" kern="0">
                                    <a:effectLst/>
                                    <a:latin typeface="Cambria Math" panose="02040503050406030204" pitchFamily="18" charset="0"/>
                                    <a:ea typeface="宋体" panose="02010600030101010101" pitchFamily="2" charset="-122"/>
                                    <a:cs typeface="宋体" panose="02010600030101010101" pitchFamily="2" charset="-122"/>
                                  </a:rPr>
                                  <m:t>𝑏</m:t>
                                </m:r>
                              </m:e>
                              <m:sub>
                                <m:r>
                                  <a:rPr lang="en-US" altLang="zh-CN" sz="1600" i="1" kern="0">
                                    <a:effectLst/>
                                    <a:latin typeface="Cambria Math" panose="02040503050406030204" pitchFamily="18" charset="0"/>
                                    <a:ea typeface="宋体" panose="02010600030101010101" pitchFamily="2" charset="-122"/>
                                    <a:cs typeface="宋体" panose="02010600030101010101" pitchFamily="2" charset="-122"/>
                                  </a:rPr>
                                  <m:t>𝑛</m:t>
                                </m:r>
                              </m:sub>
                            </m:sSub>
                            <m:func>
                              <m:funcPr>
                                <m:ctrlPr>
                                  <a:rPr lang="zh-CN" altLang="zh-CN" sz="1600" i="1">
                                    <a:effectLst/>
                                    <a:latin typeface="Cambria Math" panose="02040503050406030204" pitchFamily="18" charset="0"/>
                                    <a:ea typeface="Cambria Math" panose="02040503050406030204" pitchFamily="18" charset="0"/>
                                  </a:rPr>
                                </m:ctrlPr>
                              </m:funcPr>
                              <m:fName>
                                <m:r>
                                  <m:rPr>
                                    <m:sty m:val="p"/>
                                  </m:rPr>
                                  <a:rPr lang="en-US" altLang="zh-CN" sz="1600" kern="0">
                                    <a:effectLst/>
                                    <a:latin typeface="Cambria Math" panose="02040503050406030204" pitchFamily="18" charset="0"/>
                                    <a:ea typeface="宋体" panose="02010600030101010101" pitchFamily="2" charset="-122"/>
                                    <a:cs typeface="宋体" panose="02010600030101010101" pitchFamily="2" charset="-122"/>
                                  </a:rPr>
                                  <m:t>sin</m:t>
                                </m:r>
                              </m:fName>
                              <m:e>
                                <m:r>
                                  <m:rPr>
                                    <m:sty m:val="p"/>
                                  </m:rPr>
                                  <a:rPr lang="en-US" altLang="zh-CN" sz="1600" kern="0">
                                    <a:effectLst/>
                                    <a:latin typeface="Cambria Math" panose="02040503050406030204" pitchFamily="18" charset="0"/>
                                    <a:ea typeface="宋体" panose="02010600030101010101" pitchFamily="2" charset="-122"/>
                                    <a:cs typeface="宋体" panose="02010600030101010101" pitchFamily="2" charset="-122"/>
                                  </a:rPr>
                                  <m:t>nt</m:t>
                                </m:r>
                              </m:e>
                            </m:func>
                          </m:e>
                        </m:nary>
                        <m:r>
                          <a:rPr lang="en-US" altLang="zh-CN" sz="1600" kern="0">
                            <a:effectLst/>
                            <a:latin typeface="Cambria Math" panose="02040503050406030204" pitchFamily="18" charset="0"/>
                            <a:ea typeface="宋体" panose="02010600030101010101" pitchFamily="2" charset="-122"/>
                            <a:cs typeface="宋体" panose="02010600030101010101" pitchFamily="2" charset="-122"/>
                          </a:rPr>
                          <m:t> </m:t>
                        </m:r>
                        <m:func>
                          <m:funcPr>
                            <m:ctrlPr>
                              <a:rPr lang="zh-CN" altLang="zh-CN" sz="1600" i="1">
                                <a:effectLst/>
                                <a:latin typeface="Cambria Math" panose="02040503050406030204" pitchFamily="18" charset="0"/>
                                <a:ea typeface="Cambria Math" panose="02040503050406030204" pitchFamily="18" charset="0"/>
                              </a:rPr>
                            </m:ctrlPr>
                          </m:funcPr>
                          <m:fName>
                            <m:r>
                              <a:rPr lang="en-US" altLang="zh-CN" sz="1600" i="1" kern="0">
                                <a:effectLst/>
                                <a:latin typeface="Cambria Math" panose="02040503050406030204" pitchFamily="18" charset="0"/>
                                <a:ea typeface="宋体" panose="02010600030101010101" pitchFamily="2" charset="-122"/>
                                <a:cs typeface="宋体" panose="02010600030101010101" pitchFamily="2" charset="-122"/>
                              </a:rPr>
                              <m:t>∗</m:t>
                            </m:r>
                            <m:r>
                              <m:rPr>
                                <m:sty m:val="p"/>
                              </m:rPr>
                              <a:rPr lang="en-US" altLang="zh-CN" sz="1600" kern="0">
                                <a:effectLst/>
                                <a:latin typeface="Cambria Math" panose="02040503050406030204" pitchFamily="18" charset="0"/>
                                <a:ea typeface="宋体" panose="02010600030101010101" pitchFamily="2" charset="-122"/>
                                <a:cs typeface="宋体" panose="02010600030101010101" pitchFamily="2" charset="-122"/>
                              </a:rPr>
                              <m:t>cos</m:t>
                            </m:r>
                          </m:fName>
                          <m:e>
                            <m:r>
                              <a:rPr lang="en-US" altLang="zh-CN" sz="1600" kern="0">
                                <a:effectLst/>
                                <a:latin typeface="Cambria Math" panose="02040503050406030204" pitchFamily="18" charset="0"/>
                                <a:ea typeface="宋体" panose="02010600030101010101" pitchFamily="2" charset="-122"/>
                                <a:cs typeface="宋体" panose="02010600030101010101" pitchFamily="2" charset="-122"/>
                              </a:rPr>
                              <m:t>2</m:t>
                            </m:r>
                            <m:r>
                              <m:rPr>
                                <m:sty m:val="p"/>
                              </m:rPr>
                              <a:rPr lang="en-US" altLang="zh-CN" sz="1600" kern="0">
                                <a:effectLst/>
                                <a:latin typeface="Cambria Math" panose="02040503050406030204" pitchFamily="18" charset="0"/>
                                <a:ea typeface="宋体" panose="02010600030101010101" pitchFamily="2" charset="-122"/>
                                <a:cs typeface="宋体" panose="02010600030101010101" pitchFamily="2" charset="-122"/>
                              </a:rPr>
                              <m:t>t</m:t>
                            </m:r>
                          </m:e>
                        </m:func>
                        <m:r>
                          <a:rPr lang="en-US" altLang="zh-CN" sz="1600" i="1" kern="0">
                            <a:effectLst/>
                            <a:latin typeface="Cambria Math" panose="02040503050406030204" pitchFamily="18" charset="0"/>
                            <a:ea typeface="宋体" panose="02010600030101010101" pitchFamily="2" charset="-122"/>
                            <a:cs typeface="宋体" panose="02010600030101010101" pitchFamily="2" charset="-122"/>
                          </a:rPr>
                          <m:t>𝑑𝑡</m:t>
                        </m:r>
                        <m:r>
                          <a:rPr lang="en-US" altLang="zh-CN" sz="1600" kern="0">
                            <a:effectLst/>
                            <a:latin typeface="Cambria Math" panose="02040503050406030204" pitchFamily="18" charset="0"/>
                            <a:ea typeface="宋体" panose="02010600030101010101" pitchFamily="2" charset="-122"/>
                            <a:cs typeface="宋体" panose="02010600030101010101" pitchFamily="2" charset="-122"/>
                          </a:rPr>
                          <m:t>}</m:t>
                        </m:r>
                      </m:e>
                    </m:nary>
                  </m:oMath>
                </a14:m>
                <a:r>
                  <a:rPr lang="zh-CN" altLang="zh-CN" sz="1600" kern="0" dirty="0">
                    <a:effectLst/>
                    <a:ea typeface="宋体" panose="02010600030101010101" pitchFamily="2" charset="-122"/>
                    <a:cs typeface="宋体" panose="02010600030101010101" pitchFamily="2" charset="-122"/>
                  </a:rPr>
                  <a:t>这部分。</a:t>
                </a:r>
                <a14:m>
                  <m:oMath xmlns:m="http://schemas.openxmlformats.org/officeDocument/2006/math">
                    <m:nary>
                      <m:naryPr>
                        <m:chr m:val="∑"/>
                        <m:limLoc m:val="subSup"/>
                        <m:ctrlPr>
                          <a:rPr lang="zh-CN" altLang="zh-CN" sz="1600" i="1">
                            <a:effectLst/>
                            <a:latin typeface="Cambria Math" panose="02040503050406030204" pitchFamily="18" charset="0"/>
                            <a:ea typeface="Cambria Math" panose="02040503050406030204" pitchFamily="18" charset="0"/>
                          </a:rPr>
                        </m:ctrlPr>
                      </m:naryPr>
                      <m:sub>
                        <m:r>
                          <a:rPr lang="en-US" altLang="zh-CN" sz="1600" i="1" kern="0">
                            <a:effectLst/>
                            <a:latin typeface="Cambria Math" panose="02040503050406030204" pitchFamily="18" charset="0"/>
                            <a:ea typeface="宋体" panose="02010600030101010101" pitchFamily="2" charset="-122"/>
                            <a:cs typeface="宋体" panose="02010600030101010101" pitchFamily="2" charset="-122"/>
                          </a:rPr>
                          <m:t>𝑛</m:t>
                        </m:r>
                        <m:r>
                          <a:rPr lang="en-US" altLang="zh-CN" sz="1600" kern="0">
                            <a:effectLst/>
                            <a:latin typeface="Cambria Math" panose="02040503050406030204" pitchFamily="18" charset="0"/>
                            <a:ea typeface="宋体" panose="02010600030101010101" pitchFamily="2" charset="-122"/>
                            <a:cs typeface="宋体" panose="02010600030101010101" pitchFamily="2" charset="-122"/>
                          </a:rPr>
                          <m:t>=1</m:t>
                        </m:r>
                      </m:sub>
                      <m:sup>
                        <m:r>
                          <a:rPr lang="en-US" altLang="zh-CN" sz="1600" kern="0">
                            <a:effectLst/>
                            <a:latin typeface="Cambria Math" panose="02040503050406030204" pitchFamily="18" charset="0"/>
                            <a:ea typeface="宋体" panose="02010600030101010101" pitchFamily="2" charset="-122"/>
                            <a:cs typeface="宋体" panose="02010600030101010101" pitchFamily="2" charset="-122"/>
                          </a:rPr>
                          <m:t>∞</m:t>
                        </m:r>
                      </m:sup>
                      <m:e>
                        <m:r>
                          <a:rPr lang="en-US" altLang="zh-CN" sz="1600" kern="0">
                            <a:effectLst/>
                            <a:latin typeface="Cambria Math" panose="02040503050406030204" pitchFamily="18" charset="0"/>
                            <a:ea typeface="宋体" panose="02010600030101010101" pitchFamily="2" charset="-122"/>
                            <a:cs typeface="宋体" panose="02010600030101010101" pitchFamily="2" charset="-122"/>
                          </a:rPr>
                          <m:t>{……}</m:t>
                        </m:r>
                      </m:e>
                    </m:nary>
                  </m:oMath>
                </a14:m>
                <a:r>
                  <a:rPr lang="zh-CN" altLang="zh-CN" sz="1600" kern="0" dirty="0">
                    <a:effectLst/>
                    <a:ea typeface="宋体" panose="02010600030101010101" pitchFamily="2" charset="-122"/>
                    <a:cs typeface="宋体" panose="02010600030101010101" pitchFamily="2" charset="-122"/>
                  </a:rPr>
                  <a:t>中有两项，第一项是</a:t>
                </a:r>
                <a14:m>
                  <m:oMath xmlns:m="http://schemas.openxmlformats.org/officeDocument/2006/math">
                    <m:nary>
                      <m:naryPr>
                        <m:limLoc m:val="subSup"/>
                        <m:ctrlPr>
                          <a:rPr lang="zh-CN" altLang="zh-CN" sz="1600" i="1">
                            <a:effectLst/>
                            <a:latin typeface="Cambria Math" panose="02040503050406030204" pitchFamily="18" charset="0"/>
                            <a:ea typeface="Cambria Math" panose="02040503050406030204" pitchFamily="18" charset="0"/>
                          </a:rPr>
                        </m:ctrlPr>
                      </m:naryPr>
                      <m:sub>
                        <m:r>
                          <a:rPr lang="en-US" altLang="zh-CN" sz="1600" i="1" kern="0">
                            <a:effectLst/>
                            <a:latin typeface="Cambria Math" panose="02040503050406030204" pitchFamily="18" charset="0"/>
                            <a:ea typeface="宋体" panose="02010600030101010101" pitchFamily="2" charset="-122"/>
                            <a:cs typeface="宋体" panose="02010600030101010101" pitchFamily="2" charset="-122"/>
                          </a:rPr>
                          <m:t>−</m:t>
                        </m:r>
                        <m:r>
                          <a:rPr lang="en-US" altLang="zh-CN" sz="1600" i="1" kern="0">
                            <a:effectLst/>
                            <a:latin typeface="Cambria Math" panose="02040503050406030204" pitchFamily="18" charset="0"/>
                            <a:ea typeface="宋体" panose="02010600030101010101" pitchFamily="2" charset="-122"/>
                            <a:cs typeface="宋体" panose="02010600030101010101" pitchFamily="2" charset="-122"/>
                          </a:rPr>
                          <m:t>𝜋</m:t>
                        </m:r>
                      </m:sub>
                      <m:sup>
                        <m:r>
                          <a:rPr lang="en-US" altLang="zh-CN" sz="1600" i="1" kern="0">
                            <a:effectLst/>
                            <a:latin typeface="Cambria Math" panose="02040503050406030204" pitchFamily="18" charset="0"/>
                            <a:ea typeface="宋体" panose="02010600030101010101" pitchFamily="2" charset="-122"/>
                            <a:cs typeface="宋体" panose="02010600030101010101" pitchFamily="2" charset="-122"/>
                          </a:rPr>
                          <m:t>𝜋</m:t>
                        </m:r>
                      </m:sup>
                      <m:e>
                        <m:sSub>
                          <m:sSubPr>
                            <m:ctrlPr>
                              <a:rPr lang="zh-CN" altLang="zh-CN" sz="1600" i="1">
                                <a:effectLst/>
                                <a:latin typeface="Cambria Math" panose="02040503050406030204" pitchFamily="18" charset="0"/>
                                <a:ea typeface="Cambria Math" panose="02040503050406030204" pitchFamily="18" charset="0"/>
                              </a:rPr>
                            </m:ctrlPr>
                          </m:sSubPr>
                          <m:e>
                            <m:r>
                              <a:rPr lang="en-US" altLang="zh-CN" sz="1600" i="1" kern="0">
                                <a:effectLst/>
                                <a:latin typeface="Cambria Math" panose="02040503050406030204" pitchFamily="18" charset="0"/>
                                <a:ea typeface="宋体" panose="02010600030101010101" pitchFamily="2" charset="-122"/>
                                <a:cs typeface="宋体" panose="02010600030101010101" pitchFamily="2" charset="-122"/>
                              </a:rPr>
                              <m:t>𝑎</m:t>
                            </m:r>
                          </m:e>
                          <m:sub>
                            <m:r>
                              <a:rPr lang="en-US" altLang="zh-CN" sz="1600" i="1" kern="0">
                                <a:effectLst/>
                                <a:latin typeface="Cambria Math" panose="02040503050406030204" pitchFamily="18" charset="0"/>
                                <a:ea typeface="宋体" panose="02010600030101010101" pitchFamily="2" charset="-122"/>
                                <a:cs typeface="宋体" panose="02010600030101010101" pitchFamily="2" charset="-122"/>
                              </a:rPr>
                              <m:t>𝑛</m:t>
                            </m:r>
                          </m:sub>
                        </m:sSub>
                        <m:func>
                          <m:funcPr>
                            <m:ctrlPr>
                              <a:rPr lang="zh-CN" altLang="zh-CN" sz="1600" i="1">
                                <a:effectLst/>
                                <a:latin typeface="Cambria Math" panose="02040503050406030204" pitchFamily="18" charset="0"/>
                                <a:ea typeface="Cambria Math" panose="02040503050406030204" pitchFamily="18" charset="0"/>
                              </a:rPr>
                            </m:ctrlPr>
                          </m:funcPr>
                          <m:fName>
                            <m:r>
                              <m:rPr>
                                <m:sty m:val="p"/>
                              </m:rPr>
                              <a:rPr lang="en-US" altLang="zh-CN" sz="1600" kern="0">
                                <a:effectLst/>
                                <a:latin typeface="Cambria Math" panose="02040503050406030204" pitchFamily="18" charset="0"/>
                                <a:ea typeface="宋体" panose="02010600030101010101" pitchFamily="2" charset="-122"/>
                                <a:cs typeface="宋体" panose="02010600030101010101" pitchFamily="2" charset="-122"/>
                              </a:rPr>
                              <m:t>cos</m:t>
                            </m:r>
                          </m:fName>
                          <m:e>
                            <m:r>
                              <a:rPr lang="en-US" altLang="zh-CN" sz="1600" i="1" kern="0">
                                <a:effectLst/>
                                <a:latin typeface="Cambria Math" panose="02040503050406030204" pitchFamily="18" charset="0"/>
                                <a:ea typeface="宋体" panose="02010600030101010101" pitchFamily="2" charset="-122"/>
                                <a:cs typeface="宋体" panose="02010600030101010101" pitchFamily="2" charset="-122"/>
                              </a:rPr>
                              <m:t>𝑛𝑡</m:t>
                            </m:r>
                          </m:e>
                        </m:func>
                        <m:r>
                          <a:rPr lang="en-US" altLang="zh-CN" sz="1600" i="1" kern="0">
                            <a:effectLst/>
                            <a:latin typeface="Cambria Math" panose="02040503050406030204" pitchFamily="18" charset="0"/>
                            <a:ea typeface="宋体" panose="02010600030101010101" pitchFamily="2" charset="-122"/>
                            <a:cs typeface="宋体" panose="02010600030101010101" pitchFamily="2" charset="-122"/>
                          </a:rPr>
                          <m:t>∗</m:t>
                        </m:r>
                        <m:func>
                          <m:funcPr>
                            <m:ctrlPr>
                              <a:rPr lang="zh-CN" altLang="zh-CN" sz="1600" i="1">
                                <a:effectLst/>
                                <a:latin typeface="Cambria Math" panose="02040503050406030204" pitchFamily="18" charset="0"/>
                                <a:ea typeface="Cambria Math" panose="02040503050406030204" pitchFamily="18" charset="0"/>
                              </a:rPr>
                            </m:ctrlPr>
                          </m:funcPr>
                          <m:fName>
                            <m:r>
                              <m:rPr>
                                <m:sty m:val="p"/>
                              </m:rPr>
                              <a:rPr lang="en-US" altLang="zh-CN" sz="1600" kern="0">
                                <a:effectLst/>
                                <a:latin typeface="Cambria Math" panose="02040503050406030204" pitchFamily="18" charset="0"/>
                                <a:ea typeface="宋体" panose="02010600030101010101" pitchFamily="2" charset="-122"/>
                                <a:cs typeface="宋体" panose="02010600030101010101" pitchFamily="2" charset="-122"/>
                              </a:rPr>
                              <m:t>cos</m:t>
                            </m:r>
                          </m:fName>
                          <m:e>
                            <m:r>
                              <a:rPr lang="en-US" altLang="zh-CN" sz="1600" i="1" kern="0">
                                <a:effectLst/>
                                <a:latin typeface="Cambria Math" panose="02040503050406030204" pitchFamily="18" charset="0"/>
                                <a:ea typeface="宋体" panose="02010600030101010101" pitchFamily="2" charset="-122"/>
                                <a:cs typeface="宋体" panose="02010600030101010101" pitchFamily="2" charset="-122"/>
                              </a:rPr>
                              <m:t>2</m:t>
                            </m:r>
                            <m:r>
                              <a:rPr lang="en-US" altLang="zh-CN" sz="1600" i="1" kern="0">
                                <a:effectLst/>
                                <a:latin typeface="Cambria Math" panose="02040503050406030204" pitchFamily="18" charset="0"/>
                                <a:ea typeface="宋体" panose="02010600030101010101" pitchFamily="2" charset="-122"/>
                                <a:cs typeface="宋体" panose="02010600030101010101" pitchFamily="2" charset="-122"/>
                              </a:rPr>
                              <m:t>𝑡</m:t>
                            </m:r>
                          </m:e>
                        </m:func>
                      </m:e>
                    </m:nary>
                    <m:r>
                      <a:rPr lang="en-US" altLang="zh-CN" sz="1600" i="1" kern="0">
                        <a:effectLst/>
                        <a:latin typeface="Cambria Math" panose="02040503050406030204" pitchFamily="18" charset="0"/>
                        <a:ea typeface="宋体" panose="02010600030101010101" pitchFamily="2" charset="-122"/>
                        <a:cs typeface="宋体" panose="02010600030101010101" pitchFamily="2" charset="-122"/>
                      </a:rPr>
                      <m:t>𝑑𝑡</m:t>
                    </m:r>
                  </m:oMath>
                </a14:m>
                <a:r>
                  <a:rPr lang="zh-CN" altLang="zh-CN" sz="1600" kern="0" dirty="0">
                    <a:effectLst/>
                    <a:ea typeface="宋体" panose="02010600030101010101" pitchFamily="2" charset="-122"/>
                    <a:cs typeface="宋体" panose="02010600030101010101" pitchFamily="2" charset="-122"/>
                  </a:rPr>
                  <a:t>。我们用三角函数的积化和差公式展开，</a:t>
                </a:r>
                <a14:m>
                  <m:oMath xmlns:m="http://schemas.openxmlformats.org/officeDocument/2006/math">
                    <m:f>
                      <m:fPr>
                        <m:ctrlPr>
                          <a:rPr lang="zh-CN" altLang="zh-CN" sz="1600" i="1">
                            <a:effectLst/>
                            <a:latin typeface="Cambria Math" panose="02040503050406030204" pitchFamily="18" charset="0"/>
                            <a:ea typeface="Cambria Math" panose="02040503050406030204" pitchFamily="18" charset="0"/>
                          </a:rPr>
                        </m:ctrlPr>
                      </m:fPr>
                      <m:num>
                        <m:r>
                          <a:rPr lang="en-US" altLang="zh-CN" sz="1600" kern="0">
                            <a:effectLst/>
                            <a:latin typeface="Cambria Math" panose="02040503050406030204" pitchFamily="18" charset="0"/>
                            <a:ea typeface="宋体" panose="02010600030101010101" pitchFamily="2" charset="-122"/>
                            <a:cs typeface="宋体" panose="02010600030101010101" pitchFamily="2" charset="-122"/>
                          </a:rPr>
                          <m:t>1</m:t>
                        </m:r>
                      </m:num>
                      <m:den>
                        <m:r>
                          <a:rPr lang="en-US" altLang="zh-CN" sz="1600" kern="0">
                            <a:effectLst/>
                            <a:latin typeface="Cambria Math" panose="02040503050406030204" pitchFamily="18" charset="0"/>
                            <a:ea typeface="宋体" panose="02010600030101010101" pitchFamily="2" charset="-122"/>
                            <a:cs typeface="宋体" panose="02010600030101010101" pitchFamily="2" charset="-122"/>
                          </a:rPr>
                          <m:t>2</m:t>
                        </m:r>
                      </m:den>
                    </m:f>
                    <m:nary>
                      <m:naryPr>
                        <m:limLoc m:val="subSup"/>
                        <m:ctrlPr>
                          <a:rPr lang="zh-CN" altLang="zh-CN" sz="1600" i="1">
                            <a:effectLst/>
                            <a:latin typeface="Cambria Math" panose="02040503050406030204" pitchFamily="18" charset="0"/>
                            <a:ea typeface="Cambria Math" panose="02040503050406030204" pitchFamily="18" charset="0"/>
                          </a:rPr>
                        </m:ctrlPr>
                      </m:naryPr>
                      <m:sub>
                        <m:r>
                          <a:rPr lang="en-US" altLang="zh-CN" sz="1600" i="1" kern="0">
                            <a:effectLst/>
                            <a:latin typeface="Cambria Math" panose="02040503050406030204" pitchFamily="18" charset="0"/>
                            <a:ea typeface="宋体" panose="02010600030101010101" pitchFamily="2" charset="-122"/>
                            <a:cs typeface="宋体" panose="02010600030101010101" pitchFamily="2" charset="-122"/>
                          </a:rPr>
                          <m:t>−</m:t>
                        </m:r>
                        <m:r>
                          <a:rPr lang="en-US" altLang="zh-CN" sz="1600" i="1" kern="0">
                            <a:effectLst/>
                            <a:latin typeface="Cambria Math" panose="02040503050406030204" pitchFamily="18" charset="0"/>
                            <a:ea typeface="宋体" panose="02010600030101010101" pitchFamily="2" charset="-122"/>
                            <a:cs typeface="宋体" panose="02010600030101010101" pitchFamily="2" charset="-122"/>
                          </a:rPr>
                          <m:t>𝜋</m:t>
                        </m:r>
                      </m:sub>
                      <m:sup>
                        <m:r>
                          <a:rPr lang="en-US" altLang="zh-CN" sz="1600" i="1" kern="0">
                            <a:effectLst/>
                            <a:latin typeface="Cambria Math" panose="02040503050406030204" pitchFamily="18" charset="0"/>
                            <a:ea typeface="宋体" panose="02010600030101010101" pitchFamily="2" charset="-122"/>
                            <a:cs typeface="宋体" panose="02010600030101010101" pitchFamily="2" charset="-122"/>
                          </a:rPr>
                          <m:t>𝜋</m:t>
                        </m:r>
                      </m:sup>
                      <m:e>
                        <m:sSub>
                          <m:sSubPr>
                            <m:ctrlPr>
                              <a:rPr lang="zh-CN" altLang="zh-CN" sz="1600" i="1">
                                <a:effectLst/>
                                <a:latin typeface="Cambria Math" panose="02040503050406030204" pitchFamily="18" charset="0"/>
                                <a:ea typeface="Cambria Math" panose="02040503050406030204" pitchFamily="18" charset="0"/>
                              </a:rPr>
                            </m:ctrlPr>
                          </m:sSubPr>
                          <m:e>
                            <m:r>
                              <a:rPr lang="en-US" altLang="zh-CN" sz="1600" i="1" kern="0">
                                <a:effectLst/>
                                <a:latin typeface="Cambria Math" panose="02040503050406030204" pitchFamily="18" charset="0"/>
                                <a:ea typeface="宋体" panose="02010600030101010101" pitchFamily="2" charset="-122"/>
                                <a:cs typeface="宋体" panose="02010600030101010101" pitchFamily="2" charset="-122"/>
                              </a:rPr>
                              <m:t>𝑎</m:t>
                            </m:r>
                          </m:e>
                          <m:sub>
                            <m:r>
                              <a:rPr lang="en-US" altLang="zh-CN" sz="1600" i="1" kern="0">
                                <a:effectLst/>
                                <a:latin typeface="Cambria Math" panose="02040503050406030204" pitchFamily="18" charset="0"/>
                                <a:ea typeface="宋体" panose="02010600030101010101" pitchFamily="2" charset="-122"/>
                                <a:cs typeface="宋体" panose="02010600030101010101" pitchFamily="2" charset="-122"/>
                              </a:rPr>
                              <m:t>𝑛</m:t>
                            </m:r>
                          </m:sub>
                        </m:sSub>
                        <m:r>
                          <a:rPr lang="en-US" altLang="zh-CN" sz="1600" i="1" kern="0">
                            <a:effectLst/>
                            <a:latin typeface="Cambria Math" panose="02040503050406030204" pitchFamily="18" charset="0"/>
                            <a:ea typeface="宋体" panose="02010600030101010101" pitchFamily="2" charset="-122"/>
                            <a:cs typeface="宋体" panose="02010600030101010101" pitchFamily="2" charset="-122"/>
                          </a:rPr>
                          <m:t>∗</m:t>
                        </m:r>
                        <m:d>
                          <m:dPr>
                            <m:ctrlPr>
                              <a:rPr lang="zh-CN" altLang="zh-CN" sz="1600" i="1">
                                <a:effectLst/>
                                <a:latin typeface="Cambria Math" panose="02040503050406030204" pitchFamily="18" charset="0"/>
                                <a:ea typeface="Cambria Math" panose="02040503050406030204" pitchFamily="18" charset="0"/>
                              </a:rPr>
                            </m:ctrlPr>
                          </m:dPr>
                          <m:e>
                            <m:func>
                              <m:funcPr>
                                <m:ctrlPr>
                                  <a:rPr lang="zh-CN" altLang="zh-CN" sz="1600" i="1">
                                    <a:effectLst/>
                                    <a:latin typeface="Cambria Math" panose="02040503050406030204" pitchFamily="18" charset="0"/>
                                    <a:ea typeface="Cambria Math" panose="02040503050406030204" pitchFamily="18" charset="0"/>
                                  </a:rPr>
                                </m:ctrlPr>
                              </m:funcPr>
                              <m:fName>
                                <m:r>
                                  <m:rPr>
                                    <m:sty m:val="p"/>
                                  </m:rPr>
                                  <a:rPr lang="en-US" altLang="zh-CN" sz="1600" kern="0">
                                    <a:effectLst/>
                                    <a:latin typeface="Cambria Math" panose="02040503050406030204" pitchFamily="18" charset="0"/>
                                    <a:ea typeface="宋体" panose="02010600030101010101" pitchFamily="2" charset="-122"/>
                                    <a:cs typeface="宋体" panose="02010600030101010101" pitchFamily="2" charset="-122"/>
                                  </a:rPr>
                                  <m:t>cos</m:t>
                                </m:r>
                              </m:fName>
                              <m:e>
                                <m:d>
                                  <m:dPr>
                                    <m:ctrlPr>
                                      <a:rPr lang="zh-CN" altLang="zh-CN" sz="1600" i="1">
                                        <a:effectLst/>
                                        <a:latin typeface="Cambria Math" panose="02040503050406030204" pitchFamily="18" charset="0"/>
                                        <a:ea typeface="Cambria Math" panose="02040503050406030204" pitchFamily="18" charset="0"/>
                                      </a:rPr>
                                    </m:ctrlPr>
                                  </m:dPr>
                                  <m:e>
                                    <m:r>
                                      <a:rPr lang="en-US" altLang="zh-CN" sz="1600" i="1" kern="0">
                                        <a:effectLst/>
                                        <a:latin typeface="Cambria Math" panose="02040503050406030204" pitchFamily="18" charset="0"/>
                                        <a:ea typeface="宋体" panose="02010600030101010101" pitchFamily="2" charset="-122"/>
                                        <a:cs typeface="宋体" panose="02010600030101010101" pitchFamily="2" charset="-122"/>
                                      </a:rPr>
                                      <m:t>𝑛</m:t>
                                    </m:r>
                                    <m:r>
                                      <a:rPr lang="en-US" altLang="zh-CN" sz="1600" kern="0">
                                        <a:effectLst/>
                                        <a:latin typeface="Cambria Math" panose="02040503050406030204" pitchFamily="18" charset="0"/>
                                        <a:ea typeface="宋体" panose="02010600030101010101" pitchFamily="2" charset="-122"/>
                                        <a:cs typeface="宋体" panose="02010600030101010101" pitchFamily="2" charset="-122"/>
                                      </a:rPr>
                                      <m:t>+2</m:t>
                                    </m:r>
                                  </m:e>
                                </m:d>
                                <m:r>
                                  <a:rPr lang="en-US" altLang="zh-CN" sz="1600" i="1" kern="0">
                                    <a:effectLst/>
                                    <a:latin typeface="Cambria Math" panose="02040503050406030204" pitchFamily="18" charset="0"/>
                                    <a:ea typeface="宋体" panose="02010600030101010101" pitchFamily="2" charset="-122"/>
                                    <a:cs typeface="宋体" panose="02010600030101010101" pitchFamily="2" charset="-122"/>
                                  </a:rPr>
                                  <m:t>𝑡</m:t>
                                </m:r>
                                <m:r>
                                  <a:rPr lang="en-US" altLang="zh-CN" sz="1600" kern="0">
                                    <a:effectLst/>
                                    <a:latin typeface="Cambria Math" panose="02040503050406030204" pitchFamily="18" charset="0"/>
                                    <a:ea typeface="宋体" panose="02010600030101010101" pitchFamily="2" charset="-122"/>
                                    <a:cs typeface="宋体" panose="02010600030101010101" pitchFamily="2" charset="-122"/>
                                  </a:rPr>
                                  <m:t>+</m:t>
                                </m:r>
                                <m:func>
                                  <m:funcPr>
                                    <m:ctrlPr>
                                      <a:rPr lang="zh-CN" altLang="zh-CN" sz="1600" i="1">
                                        <a:effectLst/>
                                        <a:latin typeface="Cambria Math" panose="02040503050406030204" pitchFamily="18" charset="0"/>
                                        <a:ea typeface="Cambria Math" panose="02040503050406030204" pitchFamily="18" charset="0"/>
                                      </a:rPr>
                                    </m:ctrlPr>
                                  </m:funcPr>
                                  <m:fName>
                                    <m:r>
                                      <m:rPr>
                                        <m:sty m:val="p"/>
                                      </m:rPr>
                                      <a:rPr lang="en-US" altLang="zh-CN" sz="1600" kern="0">
                                        <a:effectLst/>
                                        <a:latin typeface="Cambria Math" panose="02040503050406030204" pitchFamily="18" charset="0"/>
                                        <a:ea typeface="宋体" panose="02010600030101010101" pitchFamily="2" charset="-122"/>
                                        <a:cs typeface="宋体" panose="02010600030101010101" pitchFamily="2" charset="-122"/>
                                      </a:rPr>
                                      <m:t>cos</m:t>
                                    </m:r>
                                  </m:fName>
                                  <m:e>
                                    <m:d>
                                      <m:dPr>
                                        <m:ctrlPr>
                                          <a:rPr lang="zh-CN" altLang="zh-CN" sz="1600" i="1">
                                            <a:effectLst/>
                                            <a:latin typeface="Cambria Math" panose="02040503050406030204" pitchFamily="18" charset="0"/>
                                            <a:ea typeface="Cambria Math" panose="02040503050406030204" pitchFamily="18" charset="0"/>
                                          </a:rPr>
                                        </m:ctrlPr>
                                      </m:dPr>
                                      <m:e>
                                        <m:r>
                                          <a:rPr lang="en-US" altLang="zh-CN" sz="1600" i="1" kern="0">
                                            <a:effectLst/>
                                            <a:latin typeface="Cambria Math" panose="02040503050406030204" pitchFamily="18" charset="0"/>
                                            <a:ea typeface="宋体" panose="02010600030101010101" pitchFamily="2" charset="-122"/>
                                            <a:cs typeface="宋体" panose="02010600030101010101" pitchFamily="2" charset="-122"/>
                                          </a:rPr>
                                          <m:t>𝑛</m:t>
                                        </m:r>
                                        <m:r>
                                          <a:rPr lang="en-US" altLang="zh-CN" sz="1600" i="1" kern="0">
                                            <a:effectLst/>
                                            <a:latin typeface="Cambria Math" panose="02040503050406030204" pitchFamily="18" charset="0"/>
                                            <a:ea typeface="宋体" panose="02010600030101010101" pitchFamily="2" charset="-122"/>
                                            <a:cs typeface="宋体" panose="02010600030101010101" pitchFamily="2" charset="-122"/>
                                          </a:rPr>
                                          <m:t>−</m:t>
                                        </m:r>
                                        <m:r>
                                          <a:rPr lang="en-US" altLang="zh-CN" sz="1600" kern="0">
                                            <a:effectLst/>
                                            <a:latin typeface="Cambria Math" panose="02040503050406030204" pitchFamily="18" charset="0"/>
                                            <a:ea typeface="宋体" panose="02010600030101010101" pitchFamily="2" charset="-122"/>
                                            <a:cs typeface="宋体" panose="02010600030101010101" pitchFamily="2" charset="-122"/>
                                          </a:rPr>
                                          <m:t>2</m:t>
                                        </m:r>
                                      </m:e>
                                    </m:d>
                                    <m:r>
                                      <a:rPr lang="en-US" altLang="zh-CN" sz="1600" i="1" kern="0">
                                        <a:effectLst/>
                                        <a:latin typeface="Cambria Math" panose="02040503050406030204" pitchFamily="18" charset="0"/>
                                        <a:ea typeface="宋体" panose="02010600030101010101" pitchFamily="2" charset="-122"/>
                                        <a:cs typeface="宋体" panose="02010600030101010101" pitchFamily="2" charset="-122"/>
                                      </a:rPr>
                                      <m:t>𝑡</m:t>
                                    </m:r>
                                  </m:e>
                                </m:func>
                              </m:e>
                            </m:func>
                          </m:e>
                        </m:d>
                      </m:e>
                    </m:nary>
                    <m:r>
                      <a:rPr lang="en-US" altLang="zh-CN" sz="1600" i="1" kern="0">
                        <a:effectLst/>
                        <a:latin typeface="Cambria Math" panose="02040503050406030204" pitchFamily="18" charset="0"/>
                        <a:ea typeface="宋体" panose="02010600030101010101" pitchFamily="2" charset="-122"/>
                        <a:cs typeface="宋体" panose="02010600030101010101" pitchFamily="2" charset="-122"/>
                      </a:rPr>
                      <m:t>𝑑𝑡</m:t>
                    </m:r>
                  </m:oMath>
                </a14:m>
                <a:r>
                  <a:rPr lang="zh-CN" altLang="zh-CN" sz="1600" kern="0" dirty="0">
                    <a:effectLst/>
                    <a:ea typeface="宋体" panose="02010600030101010101" pitchFamily="2" charset="-122"/>
                    <a:cs typeface="宋体" panose="02010600030101010101" pitchFamily="2" charset="-122"/>
                  </a:rPr>
                  <a:t>。</a:t>
                </a:r>
                <a:endParaRPr lang="zh-CN" altLang="en-US" sz="1600" dirty="0"/>
              </a:p>
            </p:txBody>
          </p:sp>
        </mc:Choice>
        <mc:Fallback xmlns="">
          <p:sp>
            <p:nvSpPr>
              <p:cNvPr id="16" name="文本框 15">
                <a:extLst>
                  <a:ext uri="{FF2B5EF4-FFF2-40B4-BE49-F238E27FC236}">
                    <a16:creationId xmlns:a16="http://schemas.microsoft.com/office/drawing/2014/main" id="{E026646B-D240-457A-B35A-FE594D88E648}"/>
                  </a:ext>
                </a:extLst>
              </p:cNvPr>
              <p:cNvSpPr txBox="1">
                <a:spLocks noRot="1" noChangeAspect="1" noMove="1" noResize="1" noEditPoints="1" noAdjustHandles="1" noChangeArrowheads="1" noChangeShapeType="1" noTextEdit="1"/>
              </p:cNvSpPr>
              <p:nvPr/>
            </p:nvSpPr>
            <p:spPr>
              <a:xfrm>
                <a:off x="478564" y="3481166"/>
                <a:ext cx="11220629" cy="764376"/>
              </a:xfrm>
              <a:prstGeom prst="rect">
                <a:avLst/>
              </a:prstGeom>
              <a:blipFill>
                <a:blip r:embed="rId6"/>
                <a:stretch>
                  <a:fillRect l="-3152" t="-58400" b="-872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A90BAFCF-0DF5-45C5-8E88-EBF806E6D5B1}"/>
                  </a:ext>
                </a:extLst>
              </p:cNvPr>
              <p:cNvSpPr txBox="1"/>
              <p:nvPr/>
            </p:nvSpPr>
            <p:spPr>
              <a:xfrm>
                <a:off x="478564" y="4384839"/>
                <a:ext cx="11220629" cy="1006814"/>
              </a:xfrm>
              <a:prstGeom prst="rect">
                <a:avLst/>
              </a:prstGeom>
              <a:noFill/>
            </p:spPr>
            <p:txBody>
              <a:bodyPr wrap="square">
                <a:spAutoFit/>
              </a:bodyPr>
              <a:lstStyle/>
              <a:p>
                <a:r>
                  <a:rPr lang="zh-CN" altLang="zh-CN" sz="1600" kern="0" dirty="0">
                    <a:effectLst/>
                    <a:ea typeface="宋体" panose="02010600030101010101" pitchFamily="2" charset="-122"/>
                    <a:cs typeface="宋体" panose="02010600030101010101" pitchFamily="2" charset="-122"/>
                  </a:rPr>
                  <a:t>这里有个地方需要注意，</a:t>
                </a:r>
                <a14:m>
                  <m:oMath xmlns:m="http://schemas.openxmlformats.org/officeDocument/2006/math">
                    <m:sSub>
                      <m:sSubPr>
                        <m:ctrlPr>
                          <a:rPr lang="zh-CN" altLang="zh-CN" sz="1600" i="1">
                            <a:effectLst/>
                            <a:latin typeface="Cambria Math" panose="02040503050406030204" pitchFamily="18" charset="0"/>
                            <a:ea typeface="Cambria Math" panose="02040503050406030204" pitchFamily="18" charset="0"/>
                          </a:rPr>
                        </m:ctrlPr>
                      </m:sSubPr>
                      <m:e>
                        <m:r>
                          <a:rPr lang="en-US" altLang="zh-CN" sz="1600" i="1" kern="0">
                            <a:effectLst/>
                            <a:latin typeface="Cambria Math" panose="02040503050406030204" pitchFamily="18" charset="0"/>
                            <a:ea typeface="宋体" panose="02010600030101010101" pitchFamily="2" charset="-122"/>
                            <a:cs typeface="宋体" panose="02010600030101010101" pitchFamily="2" charset="-122"/>
                          </a:rPr>
                          <m:t>𝑎</m:t>
                        </m:r>
                      </m:e>
                      <m:sub>
                        <m:r>
                          <a:rPr lang="en-US" altLang="zh-CN" sz="1600" i="1" kern="0">
                            <a:effectLst/>
                            <a:latin typeface="Cambria Math" panose="02040503050406030204" pitchFamily="18" charset="0"/>
                            <a:ea typeface="宋体" panose="02010600030101010101" pitchFamily="2" charset="-122"/>
                            <a:cs typeface="宋体" panose="02010600030101010101" pitchFamily="2" charset="-122"/>
                          </a:rPr>
                          <m:t>𝑛</m:t>
                        </m:r>
                      </m:sub>
                    </m:sSub>
                  </m:oMath>
                </a14:m>
                <a:r>
                  <a:rPr lang="zh-CN" altLang="zh-CN" sz="1600" kern="0" dirty="0">
                    <a:effectLst/>
                    <a:ea typeface="宋体" panose="02010600030101010101" pitchFamily="2" charset="-122"/>
                    <a:cs typeface="宋体" panose="02010600030101010101" pitchFamily="2" charset="-122"/>
                  </a:rPr>
                  <a:t>不是</a:t>
                </a:r>
                <a:r>
                  <a:rPr lang="en-US" altLang="zh-CN" sz="1600" kern="0" dirty="0">
                    <a:effectLst/>
                    <a:ea typeface="宋体" panose="02010600030101010101" pitchFamily="2" charset="-122"/>
                    <a:cs typeface="宋体" panose="02010600030101010101" pitchFamily="2" charset="-122"/>
                  </a:rPr>
                  <a:t>t</a:t>
                </a:r>
                <a:r>
                  <a:rPr lang="zh-CN" altLang="zh-CN" sz="1600" kern="0" dirty="0">
                    <a:effectLst/>
                    <a:ea typeface="宋体" panose="02010600030101010101" pitchFamily="2" charset="-122"/>
                    <a:cs typeface="宋体" panose="02010600030101010101" pitchFamily="2" charset="-122"/>
                  </a:rPr>
                  <a:t>的函数可以看成是常数。所以整个这个式子的积分为</a:t>
                </a:r>
                <a14:m>
                  <m:oMath xmlns:m="http://schemas.openxmlformats.org/officeDocument/2006/math">
                    <m:r>
                      <a:rPr lang="en-US" altLang="zh-CN" sz="1600" i="1" kern="0">
                        <a:effectLst/>
                        <a:latin typeface="Cambria Math" panose="02040503050406030204" pitchFamily="18" charset="0"/>
                        <a:ea typeface="宋体" panose="02010600030101010101" pitchFamily="2" charset="-122"/>
                        <a:cs typeface="宋体" panose="02010600030101010101" pitchFamily="2" charset="-122"/>
                      </a:rPr>
                      <m:t>𝜋</m:t>
                    </m:r>
                  </m:oMath>
                </a14:m>
                <a:r>
                  <a:rPr lang="zh-CN" altLang="zh-CN" sz="1600" kern="0" dirty="0">
                    <a:effectLst/>
                    <a:ea typeface="宋体" panose="02010600030101010101" pitchFamily="2" charset="-122"/>
                    <a:cs typeface="宋体" panose="02010600030101010101" pitchFamily="2" charset="-122"/>
                  </a:rPr>
                  <a:t>（当</a:t>
                </a:r>
                <a:r>
                  <a:rPr lang="en-US" altLang="zh-CN" sz="1600" kern="0" dirty="0">
                    <a:effectLst/>
                    <a:ea typeface="宋体" panose="02010600030101010101" pitchFamily="2" charset="-122"/>
                    <a:cs typeface="宋体" panose="02010600030101010101" pitchFamily="2" charset="-122"/>
                  </a:rPr>
                  <a:t>n=2</a:t>
                </a:r>
                <a:r>
                  <a:rPr lang="zh-CN" altLang="zh-CN" sz="1600" kern="0" dirty="0">
                    <a:effectLst/>
                    <a:ea typeface="宋体" panose="02010600030101010101" pitchFamily="2" charset="-122"/>
                    <a:cs typeface="宋体" panose="02010600030101010101" pitchFamily="2" charset="-122"/>
                  </a:rPr>
                  <a:t>）时，其他情况为</a:t>
                </a:r>
                <a:r>
                  <a:rPr lang="en-US" altLang="zh-CN" sz="1600" kern="0" dirty="0">
                    <a:effectLst/>
                    <a:ea typeface="宋体" panose="02010600030101010101" pitchFamily="2" charset="-122"/>
                    <a:cs typeface="宋体" panose="02010600030101010101" pitchFamily="2" charset="-122"/>
                  </a:rPr>
                  <a:t>0</a:t>
                </a:r>
                <a:r>
                  <a:rPr lang="zh-CN" altLang="zh-CN" sz="1600" kern="0" dirty="0">
                    <a:effectLst/>
                    <a:ea typeface="宋体" panose="02010600030101010101" pitchFamily="2" charset="-122"/>
                    <a:cs typeface="宋体" panose="02010600030101010101" pitchFamily="2" charset="-122"/>
                  </a:rPr>
                  <a:t>（记住三角函数在一个周期内的积分都为</a:t>
                </a:r>
                <a:r>
                  <a:rPr lang="en-US" altLang="zh-CN" sz="1600" kern="0" dirty="0">
                    <a:effectLst/>
                    <a:ea typeface="宋体" panose="02010600030101010101" pitchFamily="2" charset="-122"/>
                    <a:cs typeface="宋体" panose="02010600030101010101" pitchFamily="2" charset="-122"/>
                  </a:rPr>
                  <a:t>0</a:t>
                </a:r>
                <a:r>
                  <a:rPr lang="zh-CN" altLang="zh-CN" sz="1600" kern="0" dirty="0">
                    <a:effectLst/>
                    <a:ea typeface="宋体" panose="02010600030101010101" pitchFamily="2" charset="-122"/>
                    <a:cs typeface="宋体" panose="02010600030101010101" pitchFamily="2" charset="-122"/>
                  </a:rPr>
                  <a:t>）。同理，第二项是</a:t>
                </a:r>
                <a14:m>
                  <m:oMath xmlns:m="http://schemas.openxmlformats.org/officeDocument/2006/math">
                    <m:nary>
                      <m:naryPr>
                        <m:limLoc m:val="subSup"/>
                        <m:ctrlPr>
                          <a:rPr lang="zh-CN" altLang="zh-CN" sz="1600" i="1">
                            <a:effectLst/>
                            <a:latin typeface="Cambria Math" panose="02040503050406030204" pitchFamily="18" charset="0"/>
                            <a:ea typeface="Cambria Math" panose="02040503050406030204" pitchFamily="18" charset="0"/>
                          </a:rPr>
                        </m:ctrlPr>
                      </m:naryPr>
                      <m:sub>
                        <m:r>
                          <a:rPr lang="en-US" altLang="zh-CN" sz="1600" i="1" kern="0">
                            <a:effectLst/>
                            <a:latin typeface="Cambria Math" panose="02040503050406030204" pitchFamily="18" charset="0"/>
                            <a:ea typeface="宋体" panose="02010600030101010101" pitchFamily="2" charset="-122"/>
                            <a:cs typeface="宋体" panose="02010600030101010101" pitchFamily="2" charset="-122"/>
                          </a:rPr>
                          <m:t>−</m:t>
                        </m:r>
                        <m:r>
                          <a:rPr lang="en-US" altLang="zh-CN" sz="1600" i="1" kern="0">
                            <a:effectLst/>
                            <a:latin typeface="Cambria Math" panose="02040503050406030204" pitchFamily="18" charset="0"/>
                            <a:ea typeface="宋体" panose="02010600030101010101" pitchFamily="2" charset="-122"/>
                            <a:cs typeface="宋体" panose="02010600030101010101" pitchFamily="2" charset="-122"/>
                          </a:rPr>
                          <m:t>𝜋</m:t>
                        </m:r>
                      </m:sub>
                      <m:sup>
                        <m:r>
                          <a:rPr lang="en-US" altLang="zh-CN" sz="1600" i="1" kern="0">
                            <a:effectLst/>
                            <a:latin typeface="Cambria Math" panose="02040503050406030204" pitchFamily="18" charset="0"/>
                            <a:ea typeface="宋体" panose="02010600030101010101" pitchFamily="2" charset="-122"/>
                            <a:cs typeface="宋体" panose="02010600030101010101" pitchFamily="2" charset="-122"/>
                          </a:rPr>
                          <m:t>𝜋</m:t>
                        </m:r>
                      </m:sup>
                      <m:e>
                        <m:sSub>
                          <m:sSubPr>
                            <m:ctrlPr>
                              <a:rPr lang="zh-CN" altLang="zh-CN" sz="1600" i="1">
                                <a:effectLst/>
                                <a:latin typeface="Cambria Math" panose="02040503050406030204" pitchFamily="18" charset="0"/>
                                <a:ea typeface="Cambria Math" panose="02040503050406030204" pitchFamily="18" charset="0"/>
                              </a:rPr>
                            </m:ctrlPr>
                          </m:sSubPr>
                          <m:e>
                            <m:r>
                              <a:rPr lang="en-US" altLang="zh-CN" sz="1600" i="1" kern="0">
                                <a:effectLst/>
                                <a:latin typeface="Cambria Math" panose="02040503050406030204" pitchFamily="18" charset="0"/>
                                <a:ea typeface="宋体" panose="02010600030101010101" pitchFamily="2" charset="-122"/>
                                <a:cs typeface="宋体" panose="02010600030101010101" pitchFamily="2" charset="-122"/>
                              </a:rPr>
                              <m:t>𝑏</m:t>
                            </m:r>
                          </m:e>
                          <m:sub>
                            <m:r>
                              <a:rPr lang="en-US" altLang="zh-CN" sz="1600" i="1" kern="0">
                                <a:effectLst/>
                                <a:latin typeface="Cambria Math" panose="02040503050406030204" pitchFamily="18" charset="0"/>
                                <a:ea typeface="宋体" panose="02010600030101010101" pitchFamily="2" charset="-122"/>
                                <a:cs typeface="宋体" panose="02010600030101010101" pitchFamily="2" charset="-122"/>
                              </a:rPr>
                              <m:t>𝑛</m:t>
                            </m:r>
                          </m:sub>
                        </m:sSub>
                        <m:func>
                          <m:funcPr>
                            <m:ctrlPr>
                              <a:rPr lang="zh-CN" altLang="zh-CN" sz="1600" i="1">
                                <a:effectLst/>
                                <a:latin typeface="Cambria Math" panose="02040503050406030204" pitchFamily="18" charset="0"/>
                                <a:ea typeface="Cambria Math" panose="02040503050406030204" pitchFamily="18" charset="0"/>
                              </a:rPr>
                            </m:ctrlPr>
                          </m:funcPr>
                          <m:fName>
                            <m:r>
                              <m:rPr>
                                <m:sty m:val="p"/>
                              </m:rPr>
                              <a:rPr lang="en-US" altLang="zh-CN" sz="1600" kern="0">
                                <a:effectLst/>
                                <a:latin typeface="Cambria Math" panose="02040503050406030204" pitchFamily="18" charset="0"/>
                                <a:ea typeface="宋体" panose="02010600030101010101" pitchFamily="2" charset="-122"/>
                                <a:cs typeface="宋体" panose="02010600030101010101" pitchFamily="2" charset="-122"/>
                              </a:rPr>
                              <m:t>sin</m:t>
                            </m:r>
                          </m:fName>
                          <m:e>
                            <m:r>
                              <m:rPr>
                                <m:sty m:val="p"/>
                              </m:rPr>
                              <a:rPr lang="en-US" altLang="zh-CN" sz="1600" kern="0">
                                <a:effectLst/>
                                <a:latin typeface="Cambria Math" panose="02040503050406030204" pitchFamily="18" charset="0"/>
                                <a:ea typeface="宋体" panose="02010600030101010101" pitchFamily="2" charset="-122"/>
                                <a:cs typeface="宋体" panose="02010600030101010101" pitchFamily="2" charset="-122"/>
                              </a:rPr>
                              <m:t>nt</m:t>
                            </m:r>
                          </m:e>
                        </m:func>
                        <m:r>
                          <a:rPr lang="en-US" altLang="zh-CN" sz="1600" i="1" kern="0">
                            <a:effectLst/>
                            <a:latin typeface="Cambria Math" panose="02040503050406030204" pitchFamily="18" charset="0"/>
                            <a:ea typeface="宋体" panose="02010600030101010101" pitchFamily="2" charset="-122"/>
                            <a:cs typeface="宋体" panose="02010600030101010101" pitchFamily="2" charset="-122"/>
                          </a:rPr>
                          <m:t>∗</m:t>
                        </m:r>
                        <m:func>
                          <m:funcPr>
                            <m:ctrlPr>
                              <a:rPr lang="zh-CN" altLang="zh-CN" sz="1600" i="1">
                                <a:effectLst/>
                                <a:latin typeface="Cambria Math" panose="02040503050406030204" pitchFamily="18" charset="0"/>
                                <a:ea typeface="Cambria Math" panose="02040503050406030204" pitchFamily="18" charset="0"/>
                              </a:rPr>
                            </m:ctrlPr>
                          </m:funcPr>
                          <m:fName>
                            <m:r>
                              <m:rPr>
                                <m:sty m:val="p"/>
                              </m:rPr>
                              <a:rPr lang="en-US" altLang="zh-CN" sz="1600" kern="0">
                                <a:effectLst/>
                                <a:latin typeface="Cambria Math" panose="02040503050406030204" pitchFamily="18" charset="0"/>
                                <a:ea typeface="宋体" panose="02010600030101010101" pitchFamily="2" charset="-122"/>
                                <a:cs typeface="宋体" panose="02010600030101010101" pitchFamily="2" charset="-122"/>
                              </a:rPr>
                              <m:t>cos</m:t>
                            </m:r>
                          </m:fName>
                          <m:e>
                            <m:r>
                              <a:rPr lang="en-US" altLang="zh-CN" sz="1600" kern="0">
                                <a:effectLst/>
                                <a:latin typeface="Cambria Math" panose="02040503050406030204" pitchFamily="18" charset="0"/>
                                <a:ea typeface="宋体" panose="02010600030101010101" pitchFamily="2" charset="-122"/>
                                <a:cs typeface="宋体" panose="02010600030101010101" pitchFamily="2" charset="-122"/>
                              </a:rPr>
                              <m:t>2</m:t>
                            </m:r>
                            <m:r>
                              <m:rPr>
                                <m:sty m:val="p"/>
                              </m:rPr>
                              <a:rPr lang="en-US" altLang="zh-CN" sz="1600" kern="0">
                                <a:effectLst/>
                                <a:latin typeface="Cambria Math" panose="02040503050406030204" pitchFamily="18" charset="0"/>
                                <a:ea typeface="宋体" panose="02010600030101010101" pitchFamily="2" charset="-122"/>
                                <a:cs typeface="宋体" panose="02010600030101010101" pitchFamily="2" charset="-122"/>
                              </a:rPr>
                              <m:t>t</m:t>
                            </m:r>
                          </m:e>
                        </m:func>
                      </m:e>
                    </m:nary>
                    <m:r>
                      <a:rPr lang="en-US" altLang="zh-CN" sz="1600" i="1" kern="0">
                        <a:effectLst/>
                        <a:latin typeface="Cambria Math" panose="02040503050406030204" pitchFamily="18" charset="0"/>
                        <a:ea typeface="宋体" panose="02010600030101010101" pitchFamily="2" charset="-122"/>
                        <a:cs typeface="宋体" panose="02010600030101010101" pitchFamily="2" charset="-122"/>
                      </a:rPr>
                      <m:t>𝑑𝑡</m:t>
                    </m:r>
                  </m:oMath>
                </a14:m>
                <a:r>
                  <a:rPr lang="zh-CN" altLang="zh-CN" sz="1600" kern="0" dirty="0">
                    <a:effectLst/>
                    <a:ea typeface="宋体" panose="02010600030101010101" pitchFamily="2" charset="-122"/>
                    <a:cs typeface="宋体" panose="02010600030101010101" pitchFamily="2" charset="-122"/>
                  </a:rPr>
                  <a:t>，和前面类似的做法，但是无论何时，第二项求出来的都是</a:t>
                </a:r>
                <a:r>
                  <a:rPr lang="en-US" altLang="zh-CN" sz="1600" kern="0" dirty="0">
                    <a:effectLst/>
                    <a:ea typeface="宋体" panose="02010600030101010101" pitchFamily="2" charset="-122"/>
                    <a:cs typeface="宋体" panose="02010600030101010101" pitchFamily="2" charset="-122"/>
                  </a:rPr>
                  <a:t>0</a:t>
                </a:r>
                <a:r>
                  <a:rPr lang="zh-CN" altLang="zh-CN" sz="1600" kern="0" dirty="0">
                    <a:effectLst/>
                    <a:ea typeface="宋体" panose="02010600030101010101" pitchFamily="2" charset="-122"/>
                    <a:cs typeface="宋体" panose="02010600030101010101" pitchFamily="2" charset="-122"/>
                  </a:rPr>
                  <a:t>。</a:t>
                </a:r>
                <a:r>
                  <a:rPr lang="zh-CN" altLang="zh-CN" sz="1600" kern="0" dirty="0">
                    <a:ea typeface="宋体" panose="02010600030101010101" pitchFamily="2" charset="-122"/>
                    <a:cs typeface="宋体" panose="02010600030101010101" pitchFamily="2" charset="-122"/>
                  </a:rPr>
                  <a:t>所以</a:t>
                </a:r>
                <a:r>
                  <a:rPr lang="en-US" altLang="zh-CN" sz="1600" kern="0" dirty="0">
                    <a:ea typeface="宋体" panose="02010600030101010101" pitchFamily="2" charset="-122"/>
                    <a:cs typeface="宋体" panose="02010600030101010101" pitchFamily="2" charset="-122"/>
                  </a:rPr>
                  <a:t>,</a:t>
                </a:r>
                <a14:m>
                  <m:oMath xmlns:m="http://schemas.openxmlformats.org/officeDocument/2006/math">
                    <m:nary>
                      <m:naryPr>
                        <m:limLoc m:val="subSup"/>
                        <m:ctrlPr>
                          <a:rPr lang="zh-CN" altLang="zh-CN" sz="1600" i="1" kern="0">
                            <a:latin typeface="Cambria Math" panose="02040503050406030204" pitchFamily="18" charset="0"/>
                            <a:ea typeface="宋体" panose="02010600030101010101" pitchFamily="2" charset="-122"/>
                            <a:cs typeface="宋体" panose="02010600030101010101" pitchFamily="2" charset="-122"/>
                          </a:rPr>
                        </m:ctrlPr>
                      </m:naryPr>
                      <m:sub>
                        <m:r>
                          <a:rPr lang="en-US" altLang="zh-CN" sz="1600" kern="0">
                            <a:latin typeface="Cambria Math" panose="02040503050406030204" pitchFamily="18" charset="0"/>
                            <a:ea typeface="宋体" panose="02010600030101010101" pitchFamily="2" charset="-122"/>
                            <a:cs typeface="宋体" panose="02010600030101010101" pitchFamily="2" charset="-122"/>
                          </a:rPr>
                          <m:t>−</m:t>
                        </m:r>
                        <m:r>
                          <a:rPr lang="en-US" altLang="zh-CN" sz="1600" kern="0">
                            <a:latin typeface="Cambria Math" panose="02040503050406030204" pitchFamily="18" charset="0"/>
                            <a:ea typeface="宋体" panose="02010600030101010101" pitchFamily="2" charset="-122"/>
                            <a:cs typeface="宋体" panose="02010600030101010101" pitchFamily="2" charset="-122"/>
                          </a:rPr>
                          <m:t>𝜋</m:t>
                        </m:r>
                      </m:sub>
                      <m:sup>
                        <m:r>
                          <a:rPr lang="en-US" altLang="zh-CN" sz="1600" kern="0">
                            <a:latin typeface="Cambria Math" panose="02040503050406030204" pitchFamily="18" charset="0"/>
                            <a:ea typeface="宋体" panose="02010600030101010101" pitchFamily="2" charset="-122"/>
                            <a:cs typeface="宋体" panose="02010600030101010101" pitchFamily="2" charset="-122"/>
                          </a:rPr>
                          <m:t>𝜋</m:t>
                        </m:r>
                      </m:sup>
                      <m:e>
                        <m:r>
                          <a:rPr lang="en-US" altLang="zh-CN" sz="1600" kern="0">
                            <a:latin typeface="Cambria Math" panose="02040503050406030204" pitchFamily="18" charset="0"/>
                            <a:ea typeface="宋体" panose="02010600030101010101" pitchFamily="2" charset="-122"/>
                            <a:cs typeface="宋体" panose="02010600030101010101" pitchFamily="2" charset="-122"/>
                          </a:rPr>
                          <m:t>𝑓</m:t>
                        </m:r>
                        <m:d>
                          <m:dPr>
                            <m:ctrlPr>
                              <a:rPr lang="zh-CN" altLang="zh-CN" sz="1600" i="1" kern="0">
                                <a:latin typeface="Cambria Math" panose="02040503050406030204" pitchFamily="18" charset="0"/>
                                <a:ea typeface="宋体" panose="02010600030101010101" pitchFamily="2" charset="-122"/>
                                <a:cs typeface="宋体" panose="02010600030101010101" pitchFamily="2" charset="-122"/>
                              </a:rPr>
                            </m:ctrlPr>
                          </m:dPr>
                          <m:e>
                            <m:r>
                              <a:rPr lang="en-US" altLang="zh-CN" sz="1600" kern="0">
                                <a:latin typeface="Cambria Math" panose="02040503050406030204" pitchFamily="18" charset="0"/>
                                <a:ea typeface="宋体" panose="02010600030101010101" pitchFamily="2" charset="-122"/>
                                <a:cs typeface="宋体" panose="02010600030101010101" pitchFamily="2" charset="-122"/>
                              </a:rPr>
                              <m:t>𝑡</m:t>
                            </m:r>
                          </m:e>
                        </m:d>
                        <m:func>
                          <m:funcPr>
                            <m:ctrlPr>
                              <a:rPr lang="zh-CN" altLang="zh-CN" sz="1600" i="1" kern="0">
                                <a:latin typeface="Cambria Math" panose="02040503050406030204" pitchFamily="18" charset="0"/>
                                <a:ea typeface="宋体" panose="02010600030101010101" pitchFamily="2" charset="-122"/>
                                <a:cs typeface="宋体" panose="02010600030101010101" pitchFamily="2" charset="-122"/>
                              </a:rPr>
                            </m:ctrlPr>
                          </m:funcPr>
                          <m:fName>
                            <m:r>
                              <m:rPr>
                                <m:sty m:val="p"/>
                              </m:rPr>
                              <a:rPr lang="en-US" altLang="zh-CN" sz="1600" kern="0">
                                <a:latin typeface="Cambria Math" panose="02040503050406030204" pitchFamily="18" charset="0"/>
                                <a:ea typeface="宋体" panose="02010600030101010101" pitchFamily="2" charset="-122"/>
                                <a:cs typeface="宋体" panose="02010600030101010101" pitchFamily="2" charset="-122"/>
                              </a:rPr>
                              <m:t>cos</m:t>
                            </m:r>
                          </m:fName>
                          <m:e>
                            <m:r>
                              <a:rPr lang="en-US" altLang="zh-CN" sz="1600" kern="0">
                                <a:latin typeface="Cambria Math" panose="02040503050406030204" pitchFamily="18" charset="0"/>
                                <a:ea typeface="宋体" panose="02010600030101010101" pitchFamily="2" charset="-122"/>
                                <a:cs typeface="宋体" panose="02010600030101010101" pitchFamily="2" charset="-122"/>
                              </a:rPr>
                              <m:t>(2</m:t>
                            </m:r>
                            <m:r>
                              <m:rPr>
                                <m:sty m:val="p"/>
                              </m:rPr>
                              <a:rPr lang="en-US" altLang="zh-CN" sz="1600" kern="0">
                                <a:latin typeface="Cambria Math" panose="02040503050406030204" pitchFamily="18" charset="0"/>
                                <a:ea typeface="宋体" panose="02010600030101010101" pitchFamily="2" charset="-122"/>
                                <a:cs typeface="宋体" panose="02010600030101010101" pitchFamily="2" charset="-122"/>
                              </a:rPr>
                              <m:t>t</m:t>
                            </m:r>
                            <m:r>
                              <a:rPr lang="en-US" altLang="zh-CN" sz="1600" kern="0">
                                <a:latin typeface="Cambria Math" panose="02040503050406030204" pitchFamily="18" charset="0"/>
                                <a:ea typeface="宋体" panose="02010600030101010101" pitchFamily="2" charset="-122"/>
                                <a:cs typeface="宋体" panose="02010600030101010101" pitchFamily="2" charset="-122"/>
                              </a:rPr>
                              <m:t>)</m:t>
                            </m:r>
                          </m:e>
                        </m:func>
                        <m:r>
                          <a:rPr lang="en-US" altLang="zh-CN" sz="1600" kern="0">
                            <a:latin typeface="Cambria Math" panose="02040503050406030204" pitchFamily="18" charset="0"/>
                            <a:ea typeface="宋体" panose="02010600030101010101" pitchFamily="2" charset="-122"/>
                            <a:cs typeface="宋体" panose="02010600030101010101" pitchFamily="2" charset="-122"/>
                          </a:rPr>
                          <m:t>𝑑𝑡</m:t>
                        </m:r>
                        <m:r>
                          <a:rPr lang="en-US" altLang="zh-CN" sz="1600" kern="0">
                            <a:latin typeface="Cambria Math" panose="02040503050406030204" pitchFamily="18" charset="0"/>
                            <a:ea typeface="宋体" panose="02010600030101010101" pitchFamily="2" charset="-122"/>
                            <a:cs typeface="宋体" panose="02010600030101010101" pitchFamily="2" charset="-122"/>
                          </a:rPr>
                          <m:t>=0+ </m:t>
                        </m:r>
                        <m:sSub>
                          <m:sSubPr>
                            <m:ctrlPr>
                              <a:rPr lang="zh-CN" altLang="zh-CN" sz="1600" i="1" kern="0">
                                <a:latin typeface="Cambria Math" panose="02040503050406030204" pitchFamily="18" charset="0"/>
                                <a:ea typeface="宋体" panose="02010600030101010101" pitchFamily="2" charset="-122"/>
                                <a:cs typeface="宋体" panose="02010600030101010101" pitchFamily="2" charset="-122"/>
                              </a:rPr>
                            </m:ctrlPr>
                          </m:sSubPr>
                          <m:e>
                            <m:r>
                              <a:rPr lang="en-US" altLang="zh-CN" sz="1600" kern="0">
                                <a:latin typeface="Cambria Math" panose="02040503050406030204" pitchFamily="18" charset="0"/>
                                <a:ea typeface="宋体" panose="02010600030101010101" pitchFamily="2" charset="-122"/>
                                <a:cs typeface="宋体" panose="02010600030101010101" pitchFamily="2" charset="-122"/>
                              </a:rPr>
                              <m:t>𝑎</m:t>
                            </m:r>
                          </m:e>
                          <m:sub>
                            <m:r>
                              <a:rPr lang="en-US" altLang="zh-CN" sz="1600" kern="0">
                                <a:latin typeface="Cambria Math" panose="02040503050406030204" pitchFamily="18" charset="0"/>
                                <a:ea typeface="宋体" panose="02010600030101010101" pitchFamily="2" charset="-122"/>
                                <a:cs typeface="宋体" panose="02010600030101010101" pitchFamily="2" charset="-122"/>
                              </a:rPr>
                              <m:t>2</m:t>
                            </m:r>
                          </m:sub>
                        </m:sSub>
                        <m:r>
                          <a:rPr lang="en-US" altLang="zh-CN" sz="1600" kern="0">
                            <a:latin typeface="Cambria Math" panose="02040503050406030204" pitchFamily="18" charset="0"/>
                            <a:ea typeface="宋体" panose="02010600030101010101" pitchFamily="2" charset="-122"/>
                            <a:cs typeface="宋体" panose="02010600030101010101" pitchFamily="2" charset="-122"/>
                          </a:rPr>
                          <m:t>∗</m:t>
                        </m:r>
                        <m:r>
                          <a:rPr lang="en-US" altLang="zh-CN" sz="1600" kern="0">
                            <a:latin typeface="Cambria Math" panose="02040503050406030204" pitchFamily="18" charset="0"/>
                            <a:ea typeface="宋体" panose="02010600030101010101" pitchFamily="2" charset="-122"/>
                            <a:cs typeface="宋体" panose="02010600030101010101" pitchFamily="2" charset="-122"/>
                          </a:rPr>
                          <m:t>𝜋</m:t>
                        </m:r>
                      </m:e>
                    </m:nary>
                  </m:oMath>
                </a14:m>
                <a:r>
                  <a:rPr lang="zh-CN" altLang="zh-CN" sz="1600" kern="0" dirty="0">
                    <a:ea typeface="宋体" panose="02010600030101010101" pitchFamily="2" charset="-122"/>
                    <a:cs typeface="宋体" panose="02010600030101010101" pitchFamily="2" charset="-122"/>
                  </a:rPr>
                  <a:t>移项后得</a:t>
                </a:r>
                <a14:m>
                  <m:oMath xmlns:m="http://schemas.openxmlformats.org/officeDocument/2006/math">
                    <m:sSub>
                      <m:sSubPr>
                        <m:ctrlPr>
                          <a:rPr lang="zh-CN" altLang="zh-CN" sz="1600" i="1" kern="0">
                            <a:latin typeface="Cambria Math" panose="02040503050406030204" pitchFamily="18" charset="0"/>
                            <a:ea typeface="宋体" panose="02010600030101010101" pitchFamily="2" charset="-122"/>
                            <a:cs typeface="宋体" panose="02010600030101010101" pitchFamily="2" charset="-122"/>
                          </a:rPr>
                        </m:ctrlPr>
                      </m:sSubPr>
                      <m:e>
                        <m:r>
                          <a:rPr lang="en-US" altLang="zh-CN" sz="1600" kern="0">
                            <a:latin typeface="Cambria Math" panose="02040503050406030204" pitchFamily="18" charset="0"/>
                            <a:ea typeface="宋体" panose="02010600030101010101" pitchFamily="2" charset="-122"/>
                            <a:cs typeface="宋体" panose="02010600030101010101" pitchFamily="2" charset="-122"/>
                          </a:rPr>
                          <m:t>𝑎</m:t>
                        </m:r>
                      </m:e>
                      <m:sub>
                        <m:r>
                          <a:rPr lang="en-US" altLang="zh-CN" sz="1600" kern="0">
                            <a:latin typeface="Cambria Math" panose="02040503050406030204" pitchFamily="18" charset="0"/>
                            <a:ea typeface="宋体" panose="02010600030101010101" pitchFamily="2" charset="-122"/>
                            <a:cs typeface="宋体" panose="02010600030101010101" pitchFamily="2" charset="-122"/>
                          </a:rPr>
                          <m:t>2</m:t>
                        </m:r>
                      </m:sub>
                    </m:sSub>
                    <m:r>
                      <a:rPr lang="en-US" altLang="zh-CN" sz="1600" kern="0">
                        <a:latin typeface="Cambria Math" panose="02040503050406030204" pitchFamily="18" charset="0"/>
                        <a:ea typeface="宋体" panose="02010600030101010101" pitchFamily="2" charset="-122"/>
                        <a:cs typeface="宋体" panose="02010600030101010101" pitchFamily="2" charset="-122"/>
                      </a:rPr>
                      <m:t>=</m:t>
                    </m:r>
                    <m:f>
                      <m:fPr>
                        <m:ctrlPr>
                          <a:rPr lang="zh-CN" altLang="zh-CN" sz="1600" i="1" kern="0">
                            <a:latin typeface="Cambria Math" panose="02040503050406030204" pitchFamily="18" charset="0"/>
                            <a:ea typeface="宋体" panose="02010600030101010101" pitchFamily="2" charset="-122"/>
                            <a:cs typeface="宋体" panose="02010600030101010101" pitchFamily="2" charset="-122"/>
                          </a:rPr>
                        </m:ctrlPr>
                      </m:fPr>
                      <m:num>
                        <m:r>
                          <a:rPr lang="en-US" altLang="zh-CN" sz="1600" kern="0">
                            <a:latin typeface="Cambria Math" panose="02040503050406030204" pitchFamily="18" charset="0"/>
                            <a:ea typeface="宋体" panose="02010600030101010101" pitchFamily="2" charset="-122"/>
                            <a:cs typeface="宋体" panose="02010600030101010101" pitchFamily="2" charset="-122"/>
                          </a:rPr>
                          <m:t>1</m:t>
                        </m:r>
                      </m:num>
                      <m:den>
                        <m:r>
                          <a:rPr lang="en-US" altLang="zh-CN" sz="1600" kern="0">
                            <a:latin typeface="Cambria Math" panose="02040503050406030204" pitchFamily="18" charset="0"/>
                            <a:ea typeface="宋体" panose="02010600030101010101" pitchFamily="2" charset="-122"/>
                            <a:cs typeface="宋体" panose="02010600030101010101" pitchFamily="2" charset="-122"/>
                          </a:rPr>
                          <m:t>𝜋</m:t>
                        </m:r>
                      </m:den>
                    </m:f>
                    <m:nary>
                      <m:naryPr>
                        <m:limLoc m:val="subSup"/>
                        <m:ctrlPr>
                          <a:rPr lang="zh-CN" altLang="zh-CN" sz="1600" i="1" kern="0">
                            <a:latin typeface="Cambria Math" panose="02040503050406030204" pitchFamily="18" charset="0"/>
                            <a:ea typeface="宋体" panose="02010600030101010101" pitchFamily="2" charset="-122"/>
                            <a:cs typeface="宋体" panose="02010600030101010101" pitchFamily="2" charset="-122"/>
                          </a:rPr>
                        </m:ctrlPr>
                      </m:naryPr>
                      <m:sub>
                        <m:r>
                          <a:rPr lang="en-US" altLang="zh-CN" sz="1600" kern="0">
                            <a:latin typeface="Cambria Math" panose="02040503050406030204" pitchFamily="18" charset="0"/>
                            <a:ea typeface="宋体" panose="02010600030101010101" pitchFamily="2" charset="-122"/>
                            <a:cs typeface="宋体" panose="02010600030101010101" pitchFamily="2" charset="-122"/>
                          </a:rPr>
                          <m:t>−</m:t>
                        </m:r>
                        <m:r>
                          <a:rPr lang="en-US" altLang="zh-CN" sz="1600" kern="0">
                            <a:latin typeface="Cambria Math" panose="02040503050406030204" pitchFamily="18" charset="0"/>
                            <a:ea typeface="宋体" panose="02010600030101010101" pitchFamily="2" charset="-122"/>
                            <a:cs typeface="宋体" panose="02010600030101010101" pitchFamily="2" charset="-122"/>
                          </a:rPr>
                          <m:t>𝜋</m:t>
                        </m:r>
                      </m:sub>
                      <m:sup>
                        <m:r>
                          <a:rPr lang="en-US" altLang="zh-CN" sz="1600" kern="0">
                            <a:latin typeface="Cambria Math" panose="02040503050406030204" pitchFamily="18" charset="0"/>
                            <a:ea typeface="宋体" panose="02010600030101010101" pitchFamily="2" charset="-122"/>
                            <a:cs typeface="宋体" panose="02010600030101010101" pitchFamily="2" charset="-122"/>
                          </a:rPr>
                          <m:t>𝜋</m:t>
                        </m:r>
                      </m:sup>
                      <m:e>
                        <m:r>
                          <a:rPr lang="en-US" altLang="zh-CN" sz="1600" kern="0">
                            <a:latin typeface="Cambria Math" panose="02040503050406030204" pitchFamily="18" charset="0"/>
                            <a:ea typeface="宋体" panose="02010600030101010101" pitchFamily="2" charset="-122"/>
                            <a:cs typeface="宋体" panose="02010600030101010101" pitchFamily="2" charset="-122"/>
                          </a:rPr>
                          <m:t>𝑓</m:t>
                        </m:r>
                        <m:r>
                          <a:rPr lang="en-US" altLang="zh-CN" sz="1600" kern="0">
                            <a:latin typeface="Cambria Math" panose="02040503050406030204" pitchFamily="18" charset="0"/>
                            <a:ea typeface="宋体" panose="02010600030101010101" pitchFamily="2" charset="-122"/>
                            <a:cs typeface="宋体" panose="02010600030101010101" pitchFamily="2" charset="-122"/>
                          </a:rPr>
                          <m:t>(</m:t>
                        </m:r>
                        <m:r>
                          <a:rPr lang="en-US" altLang="zh-CN" sz="1600" kern="0">
                            <a:latin typeface="Cambria Math" panose="02040503050406030204" pitchFamily="18" charset="0"/>
                            <a:ea typeface="宋体" panose="02010600030101010101" pitchFamily="2" charset="-122"/>
                            <a:cs typeface="宋体" panose="02010600030101010101" pitchFamily="2" charset="-122"/>
                          </a:rPr>
                          <m:t>𝑡</m:t>
                        </m:r>
                        <m:r>
                          <a:rPr lang="en-US" altLang="zh-CN" sz="1600" kern="0">
                            <a:latin typeface="Cambria Math" panose="02040503050406030204" pitchFamily="18" charset="0"/>
                            <a:ea typeface="宋体" panose="02010600030101010101" pitchFamily="2" charset="-122"/>
                            <a:cs typeface="宋体" panose="02010600030101010101" pitchFamily="2" charset="-122"/>
                          </a:rPr>
                          <m:t>)</m:t>
                        </m:r>
                        <m:func>
                          <m:funcPr>
                            <m:ctrlPr>
                              <a:rPr lang="zh-CN" altLang="zh-CN" sz="1600" i="1" kern="0">
                                <a:latin typeface="Cambria Math" panose="02040503050406030204" pitchFamily="18" charset="0"/>
                                <a:ea typeface="宋体" panose="02010600030101010101" pitchFamily="2" charset="-122"/>
                                <a:cs typeface="宋体" panose="02010600030101010101" pitchFamily="2" charset="-122"/>
                              </a:rPr>
                            </m:ctrlPr>
                          </m:funcPr>
                          <m:fName>
                            <m:r>
                              <m:rPr>
                                <m:sty m:val="p"/>
                              </m:rPr>
                              <a:rPr lang="en-US" altLang="zh-CN" sz="1600" kern="0">
                                <a:latin typeface="Cambria Math" panose="02040503050406030204" pitchFamily="18" charset="0"/>
                                <a:ea typeface="宋体" panose="02010600030101010101" pitchFamily="2" charset="-122"/>
                                <a:cs typeface="宋体" panose="02010600030101010101" pitchFamily="2" charset="-122"/>
                              </a:rPr>
                              <m:t>cos</m:t>
                            </m:r>
                          </m:fName>
                          <m:e>
                            <m:d>
                              <m:dPr>
                                <m:ctrlPr>
                                  <a:rPr lang="zh-CN" altLang="zh-CN" sz="1600" i="1" kern="0">
                                    <a:latin typeface="Cambria Math" panose="02040503050406030204" pitchFamily="18" charset="0"/>
                                    <a:ea typeface="宋体" panose="02010600030101010101" pitchFamily="2" charset="-122"/>
                                    <a:cs typeface="宋体" panose="02010600030101010101" pitchFamily="2" charset="-122"/>
                                  </a:rPr>
                                </m:ctrlPr>
                              </m:dPr>
                              <m:e>
                                <m:r>
                                  <a:rPr lang="en-US" altLang="zh-CN" sz="1600" kern="0">
                                    <a:latin typeface="Cambria Math" panose="02040503050406030204" pitchFamily="18" charset="0"/>
                                    <a:ea typeface="宋体" panose="02010600030101010101" pitchFamily="2" charset="-122"/>
                                    <a:cs typeface="宋体" panose="02010600030101010101" pitchFamily="2" charset="-122"/>
                                  </a:rPr>
                                  <m:t>2</m:t>
                                </m:r>
                                <m:r>
                                  <m:rPr>
                                    <m:sty m:val="p"/>
                                  </m:rPr>
                                  <a:rPr lang="en-US" altLang="zh-CN" sz="1600" kern="0">
                                    <a:latin typeface="Cambria Math" panose="02040503050406030204" pitchFamily="18" charset="0"/>
                                    <a:ea typeface="宋体" panose="02010600030101010101" pitchFamily="2" charset="-122"/>
                                    <a:cs typeface="宋体" panose="02010600030101010101" pitchFamily="2" charset="-122"/>
                                  </a:rPr>
                                  <m:t>t</m:t>
                                </m:r>
                              </m:e>
                            </m:d>
                            <m:r>
                              <a:rPr lang="en-US" altLang="zh-CN" sz="1600" kern="0">
                                <a:latin typeface="Cambria Math" panose="02040503050406030204" pitchFamily="18" charset="0"/>
                                <a:ea typeface="宋体" panose="02010600030101010101" pitchFamily="2" charset="-122"/>
                                <a:cs typeface="宋体" panose="02010600030101010101" pitchFamily="2" charset="-122"/>
                              </a:rPr>
                              <m:t>𝑑𝑡</m:t>
                            </m:r>
                          </m:e>
                        </m:func>
                      </m:e>
                    </m:nary>
                  </m:oMath>
                </a14:m>
                <a:r>
                  <a:rPr lang="zh-CN" altLang="zh-CN" sz="1600" kern="0" dirty="0">
                    <a:ea typeface="宋体" panose="02010600030101010101" pitchFamily="2" charset="-122"/>
                    <a:cs typeface="宋体" panose="02010600030101010101" pitchFamily="2" charset="-122"/>
                  </a:rPr>
                  <a:t>。</a:t>
                </a:r>
                <a:endParaRPr lang="zh-CN" altLang="en-US" sz="1600" kern="0" dirty="0">
                  <a:ea typeface="宋体" panose="02010600030101010101" pitchFamily="2" charset="-122"/>
                  <a:cs typeface="宋体" panose="02010600030101010101" pitchFamily="2" charset="-122"/>
                </a:endParaRPr>
              </a:p>
            </p:txBody>
          </p:sp>
        </mc:Choice>
        <mc:Fallback xmlns="">
          <p:sp>
            <p:nvSpPr>
              <p:cNvPr id="18" name="文本框 17">
                <a:extLst>
                  <a:ext uri="{FF2B5EF4-FFF2-40B4-BE49-F238E27FC236}">
                    <a16:creationId xmlns:a16="http://schemas.microsoft.com/office/drawing/2014/main" id="{A90BAFCF-0DF5-45C5-8E88-EBF806E6D5B1}"/>
                  </a:ext>
                </a:extLst>
              </p:cNvPr>
              <p:cNvSpPr txBox="1">
                <a:spLocks noRot="1" noChangeAspect="1" noMove="1" noResize="1" noEditPoints="1" noAdjustHandles="1" noChangeArrowheads="1" noChangeShapeType="1" noTextEdit="1"/>
              </p:cNvSpPr>
              <p:nvPr/>
            </p:nvSpPr>
            <p:spPr>
              <a:xfrm>
                <a:off x="478564" y="4384839"/>
                <a:ext cx="11220629" cy="1006814"/>
              </a:xfrm>
              <a:prstGeom prst="rect">
                <a:avLst/>
              </a:prstGeom>
              <a:blipFill>
                <a:blip r:embed="rId7"/>
                <a:stretch>
                  <a:fillRect l="-326" t="-20000" b="-6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67A4092C-0EC5-44A6-ADA8-45D1C769B1DC}"/>
                  </a:ext>
                </a:extLst>
              </p:cNvPr>
              <p:cNvSpPr txBox="1"/>
              <p:nvPr/>
            </p:nvSpPr>
            <p:spPr>
              <a:xfrm>
                <a:off x="478564" y="5433361"/>
                <a:ext cx="11220628" cy="764633"/>
              </a:xfrm>
              <a:prstGeom prst="rect">
                <a:avLst/>
              </a:prstGeom>
              <a:noFill/>
            </p:spPr>
            <p:txBody>
              <a:bodyPr wrap="square">
                <a:spAutoFit/>
              </a:bodyPr>
              <a:lstStyle/>
              <a:p>
                <a:r>
                  <a:rPr lang="zh-CN" altLang="zh-CN" sz="1600" kern="0" dirty="0">
                    <a:effectLst/>
                    <a:ea typeface="宋体" panose="02010600030101010101" pitchFamily="2" charset="-122"/>
                    <a:cs typeface="宋体" panose="02010600030101010101" pitchFamily="2" charset="-122"/>
                  </a:rPr>
                  <a:t>所以，推而广之</a:t>
                </a:r>
                <a14:m>
                  <m:oMath xmlns:m="http://schemas.openxmlformats.org/officeDocument/2006/math">
                    <m:sSub>
                      <m:sSubPr>
                        <m:ctrlPr>
                          <a:rPr lang="zh-CN" altLang="zh-CN" sz="1600" i="1">
                            <a:effectLst/>
                            <a:latin typeface="Cambria Math" panose="02040503050406030204" pitchFamily="18" charset="0"/>
                            <a:ea typeface="Cambria Math" panose="02040503050406030204" pitchFamily="18" charset="0"/>
                          </a:rPr>
                        </m:ctrlPr>
                      </m:sSubPr>
                      <m:e>
                        <m:r>
                          <a:rPr lang="en-US" altLang="zh-CN" sz="1600" i="1" kern="0">
                            <a:effectLst/>
                            <a:latin typeface="Cambria Math" panose="02040503050406030204" pitchFamily="18" charset="0"/>
                            <a:ea typeface="宋体" panose="02010600030101010101" pitchFamily="2" charset="-122"/>
                            <a:cs typeface="宋体" panose="02010600030101010101" pitchFamily="2" charset="-122"/>
                          </a:rPr>
                          <m:t>𝑎</m:t>
                        </m:r>
                      </m:e>
                      <m:sub>
                        <m:r>
                          <a:rPr lang="en-US" altLang="zh-CN" sz="1600" i="1" kern="0">
                            <a:effectLst/>
                            <a:latin typeface="Cambria Math" panose="02040503050406030204" pitchFamily="18" charset="0"/>
                            <a:ea typeface="宋体" panose="02010600030101010101" pitchFamily="2" charset="-122"/>
                            <a:cs typeface="宋体" panose="02010600030101010101" pitchFamily="2" charset="-122"/>
                          </a:rPr>
                          <m:t>𝑛</m:t>
                        </m:r>
                      </m:sub>
                    </m:sSub>
                    <m:r>
                      <a:rPr lang="en-US" altLang="zh-CN" sz="1600" kern="0">
                        <a:effectLst/>
                        <a:latin typeface="Cambria Math" panose="02040503050406030204" pitchFamily="18" charset="0"/>
                        <a:ea typeface="宋体" panose="02010600030101010101" pitchFamily="2" charset="-122"/>
                        <a:cs typeface="宋体" panose="02010600030101010101" pitchFamily="2" charset="-122"/>
                      </a:rPr>
                      <m:t>=</m:t>
                    </m:r>
                    <m:f>
                      <m:fPr>
                        <m:ctrlPr>
                          <a:rPr lang="zh-CN" altLang="zh-CN" sz="1600" i="1">
                            <a:effectLst/>
                            <a:latin typeface="Cambria Math" panose="02040503050406030204" pitchFamily="18" charset="0"/>
                            <a:ea typeface="Cambria Math" panose="02040503050406030204" pitchFamily="18" charset="0"/>
                          </a:rPr>
                        </m:ctrlPr>
                      </m:fPr>
                      <m:num>
                        <m:r>
                          <a:rPr lang="en-US" altLang="zh-CN" sz="1600" kern="0">
                            <a:effectLst/>
                            <a:latin typeface="Cambria Math" panose="02040503050406030204" pitchFamily="18" charset="0"/>
                            <a:ea typeface="宋体" panose="02010600030101010101" pitchFamily="2" charset="-122"/>
                            <a:cs typeface="宋体" panose="02010600030101010101" pitchFamily="2" charset="-122"/>
                          </a:rPr>
                          <m:t>1</m:t>
                        </m:r>
                      </m:num>
                      <m:den>
                        <m:r>
                          <a:rPr lang="en-US" altLang="zh-CN" sz="1600" i="1" kern="0">
                            <a:effectLst/>
                            <a:latin typeface="Cambria Math" panose="02040503050406030204" pitchFamily="18" charset="0"/>
                            <a:ea typeface="宋体" panose="02010600030101010101" pitchFamily="2" charset="-122"/>
                            <a:cs typeface="宋体" panose="02010600030101010101" pitchFamily="2" charset="-122"/>
                          </a:rPr>
                          <m:t>𝜋</m:t>
                        </m:r>
                      </m:den>
                    </m:f>
                    <m:nary>
                      <m:naryPr>
                        <m:limLoc m:val="subSup"/>
                        <m:ctrlPr>
                          <a:rPr lang="zh-CN" altLang="zh-CN" sz="1600" i="1">
                            <a:effectLst/>
                            <a:latin typeface="Cambria Math" panose="02040503050406030204" pitchFamily="18" charset="0"/>
                            <a:ea typeface="Cambria Math" panose="02040503050406030204" pitchFamily="18" charset="0"/>
                          </a:rPr>
                        </m:ctrlPr>
                      </m:naryPr>
                      <m:sub>
                        <m:r>
                          <a:rPr lang="en-US" altLang="zh-CN" sz="1600" i="1" kern="0">
                            <a:effectLst/>
                            <a:latin typeface="Cambria Math" panose="02040503050406030204" pitchFamily="18" charset="0"/>
                            <a:ea typeface="宋体" panose="02010600030101010101" pitchFamily="2" charset="-122"/>
                            <a:cs typeface="宋体" panose="02010600030101010101" pitchFamily="2" charset="-122"/>
                          </a:rPr>
                          <m:t>−</m:t>
                        </m:r>
                        <m:r>
                          <a:rPr lang="en-US" altLang="zh-CN" sz="1600" i="1" kern="0">
                            <a:effectLst/>
                            <a:latin typeface="Cambria Math" panose="02040503050406030204" pitchFamily="18" charset="0"/>
                            <a:ea typeface="宋体" panose="02010600030101010101" pitchFamily="2" charset="-122"/>
                            <a:cs typeface="宋体" panose="02010600030101010101" pitchFamily="2" charset="-122"/>
                          </a:rPr>
                          <m:t>𝜋</m:t>
                        </m:r>
                      </m:sub>
                      <m:sup>
                        <m:r>
                          <a:rPr lang="en-US" altLang="zh-CN" sz="1600" i="1" kern="0">
                            <a:effectLst/>
                            <a:latin typeface="Cambria Math" panose="02040503050406030204" pitchFamily="18" charset="0"/>
                            <a:ea typeface="宋体" panose="02010600030101010101" pitchFamily="2" charset="-122"/>
                            <a:cs typeface="宋体" panose="02010600030101010101" pitchFamily="2" charset="-122"/>
                          </a:rPr>
                          <m:t>𝜋</m:t>
                        </m:r>
                      </m:sup>
                      <m:e>
                        <m:r>
                          <a:rPr lang="en-US" altLang="zh-CN" sz="1600" i="1" kern="0">
                            <a:effectLst/>
                            <a:latin typeface="Cambria Math" panose="02040503050406030204" pitchFamily="18" charset="0"/>
                            <a:ea typeface="宋体" panose="02010600030101010101" pitchFamily="2" charset="-122"/>
                            <a:cs typeface="宋体" panose="02010600030101010101" pitchFamily="2" charset="-122"/>
                          </a:rPr>
                          <m:t>𝑓</m:t>
                        </m:r>
                        <m:r>
                          <a:rPr lang="en-US" altLang="zh-CN" sz="1600" kern="0">
                            <a:effectLst/>
                            <a:latin typeface="Cambria Math" panose="02040503050406030204" pitchFamily="18" charset="0"/>
                            <a:ea typeface="宋体" panose="02010600030101010101" pitchFamily="2" charset="-122"/>
                            <a:cs typeface="宋体" panose="02010600030101010101" pitchFamily="2" charset="-122"/>
                          </a:rPr>
                          <m:t>(</m:t>
                        </m:r>
                        <m:r>
                          <a:rPr lang="en-US" altLang="zh-CN" sz="1600" i="1" kern="0">
                            <a:effectLst/>
                            <a:latin typeface="Cambria Math" panose="02040503050406030204" pitchFamily="18" charset="0"/>
                            <a:ea typeface="宋体" panose="02010600030101010101" pitchFamily="2" charset="-122"/>
                            <a:cs typeface="宋体" panose="02010600030101010101" pitchFamily="2" charset="-122"/>
                          </a:rPr>
                          <m:t>𝑡</m:t>
                        </m:r>
                        <m:r>
                          <a:rPr lang="en-US" altLang="zh-CN" sz="1600" kern="0">
                            <a:effectLst/>
                            <a:latin typeface="Cambria Math" panose="02040503050406030204" pitchFamily="18" charset="0"/>
                            <a:ea typeface="宋体" panose="02010600030101010101" pitchFamily="2" charset="-122"/>
                            <a:cs typeface="宋体" panose="02010600030101010101" pitchFamily="2" charset="-122"/>
                          </a:rPr>
                          <m:t>)</m:t>
                        </m:r>
                        <m:func>
                          <m:funcPr>
                            <m:ctrlPr>
                              <a:rPr lang="zh-CN" altLang="zh-CN" sz="1600" i="1">
                                <a:effectLst/>
                                <a:latin typeface="Cambria Math" panose="02040503050406030204" pitchFamily="18" charset="0"/>
                                <a:ea typeface="Cambria Math" panose="02040503050406030204" pitchFamily="18" charset="0"/>
                              </a:rPr>
                            </m:ctrlPr>
                          </m:funcPr>
                          <m:fName>
                            <m:r>
                              <m:rPr>
                                <m:sty m:val="p"/>
                              </m:rPr>
                              <a:rPr lang="en-US" altLang="zh-CN" sz="1600" kern="0">
                                <a:effectLst/>
                                <a:latin typeface="Cambria Math" panose="02040503050406030204" pitchFamily="18" charset="0"/>
                                <a:ea typeface="宋体" panose="02010600030101010101" pitchFamily="2" charset="-122"/>
                                <a:cs typeface="宋体" panose="02010600030101010101" pitchFamily="2" charset="-122"/>
                              </a:rPr>
                              <m:t>cos</m:t>
                            </m:r>
                          </m:fName>
                          <m:e>
                            <m:d>
                              <m:dPr>
                                <m:ctrlPr>
                                  <a:rPr lang="zh-CN" altLang="zh-CN" sz="1600" i="1">
                                    <a:effectLst/>
                                    <a:latin typeface="Cambria Math" panose="02040503050406030204" pitchFamily="18" charset="0"/>
                                    <a:ea typeface="Cambria Math" panose="02040503050406030204" pitchFamily="18" charset="0"/>
                                  </a:rPr>
                                </m:ctrlPr>
                              </m:dPr>
                              <m:e>
                                <m:r>
                                  <m:rPr>
                                    <m:sty m:val="p"/>
                                  </m:rPr>
                                  <a:rPr lang="en-US" altLang="zh-CN" sz="1600" kern="0">
                                    <a:effectLst/>
                                    <a:latin typeface="Cambria Math" panose="02040503050406030204" pitchFamily="18" charset="0"/>
                                    <a:ea typeface="宋体" panose="02010600030101010101" pitchFamily="2" charset="-122"/>
                                    <a:cs typeface="宋体" panose="02010600030101010101" pitchFamily="2" charset="-122"/>
                                  </a:rPr>
                                  <m:t>nt</m:t>
                                </m:r>
                              </m:e>
                            </m:d>
                            <m:r>
                              <a:rPr lang="en-US" altLang="zh-CN" sz="1600" i="1" kern="0">
                                <a:effectLst/>
                                <a:latin typeface="Cambria Math" panose="02040503050406030204" pitchFamily="18" charset="0"/>
                                <a:ea typeface="宋体" panose="02010600030101010101" pitchFamily="2" charset="-122"/>
                                <a:cs typeface="宋体" panose="02010600030101010101" pitchFamily="2" charset="-122"/>
                              </a:rPr>
                              <m:t>𝑑𝑡</m:t>
                            </m:r>
                            <m:r>
                              <a:rPr lang="zh-CN" altLang="zh-CN" sz="1600" kern="0">
                                <a:effectLst/>
                                <a:latin typeface="Cambria Math" panose="02040503050406030204" pitchFamily="18" charset="0"/>
                                <a:ea typeface="宋体" panose="02010600030101010101" pitchFamily="2" charset="-122"/>
                                <a:cs typeface="宋体" panose="02010600030101010101" pitchFamily="2" charset="-122"/>
                              </a:rPr>
                              <m:t>，</m:t>
                            </m:r>
                            <m:r>
                              <a:rPr lang="en-US" altLang="zh-CN" sz="1600" kern="0">
                                <a:effectLst/>
                                <a:latin typeface="Cambria Math" panose="02040503050406030204" pitchFamily="18" charset="0"/>
                                <a:ea typeface="宋体" panose="02010600030101010101" pitchFamily="2" charset="-122"/>
                                <a:cs typeface="宋体" panose="02010600030101010101" pitchFamily="2" charset="-122"/>
                              </a:rPr>
                              <m:t>(</m:t>
                            </m:r>
                            <m:r>
                              <a:rPr lang="en-US" altLang="zh-CN" sz="1600" i="1" kern="0">
                                <a:effectLst/>
                                <a:latin typeface="Cambria Math" panose="02040503050406030204" pitchFamily="18" charset="0"/>
                                <a:ea typeface="宋体" panose="02010600030101010101" pitchFamily="2" charset="-122"/>
                                <a:cs typeface="宋体" panose="02010600030101010101" pitchFamily="2" charset="-122"/>
                              </a:rPr>
                              <m:t>𝑛</m:t>
                            </m:r>
                            <m:r>
                              <a:rPr lang="en-US" altLang="zh-CN" sz="1600" kern="0">
                                <a:effectLst/>
                                <a:latin typeface="Cambria Math" panose="02040503050406030204" pitchFamily="18" charset="0"/>
                                <a:ea typeface="宋体" panose="02010600030101010101" pitchFamily="2" charset="-122"/>
                                <a:cs typeface="宋体" panose="02010600030101010101" pitchFamily="2" charset="-122"/>
                              </a:rPr>
                              <m:t>∈</m:t>
                            </m:r>
                            <m:r>
                              <a:rPr lang="en-US" altLang="zh-CN" sz="1600" i="1" kern="0">
                                <a:effectLst/>
                                <a:latin typeface="Cambria Math" panose="02040503050406030204" pitchFamily="18" charset="0"/>
                                <a:ea typeface="宋体" panose="02010600030101010101" pitchFamily="2" charset="-122"/>
                                <a:cs typeface="宋体" panose="02010600030101010101" pitchFamily="2" charset="-122"/>
                              </a:rPr>
                              <m:t>ℕ</m:t>
                            </m:r>
                            <m:r>
                              <a:rPr lang="en-US" altLang="zh-CN" sz="1600" kern="0">
                                <a:effectLst/>
                                <a:latin typeface="Cambria Math" panose="02040503050406030204" pitchFamily="18" charset="0"/>
                                <a:ea typeface="宋体" panose="02010600030101010101" pitchFamily="2" charset="-122"/>
                                <a:cs typeface="宋体" panose="02010600030101010101" pitchFamily="2" charset="-122"/>
                              </a:rPr>
                              <m:t>)</m:t>
                            </m:r>
                          </m:e>
                        </m:func>
                      </m:e>
                    </m:nary>
                  </m:oMath>
                </a14:m>
                <a:r>
                  <a:rPr lang="zh-CN" altLang="zh-CN" sz="1600" kern="0" dirty="0">
                    <a:effectLst/>
                    <a:ea typeface="宋体" panose="02010600030101010101" pitchFamily="2" charset="-122"/>
                    <a:cs typeface="宋体" panose="02010600030101010101" pitchFamily="2" charset="-122"/>
                  </a:rPr>
                  <a:t>。</a:t>
                </a:r>
                <a:r>
                  <a:rPr lang="zh-CN" altLang="zh-CN" sz="1600" kern="0" dirty="0">
                    <a:ea typeface="宋体" panose="02010600030101010101" pitchFamily="2" charset="-122"/>
                    <a:cs typeface="宋体" panose="02010600030101010101" pitchFamily="2" charset="-122"/>
                  </a:rPr>
                  <a:t>同理</a:t>
                </a:r>
                <a14:m>
                  <m:oMath xmlns:m="http://schemas.openxmlformats.org/officeDocument/2006/math">
                    <m:sSub>
                      <m:sSubPr>
                        <m:ctrlPr>
                          <a:rPr lang="zh-CN" altLang="zh-CN" sz="1600" i="1" kern="0">
                            <a:latin typeface="Cambria Math" panose="02040503050406030204" pitchFamily="18" charset="0"/>
                            <a:ea typeface="宋体" panose="02010600030101010101" pitchFamily="2" charset="-122"/>
                            <a:cs typeface="宋体" panose="02010600030101010101" pitchFamily="2" charset="-122"/>
                          </a:rPr>
                        </m:ctrlPr>
                      </m:sSubPr>
                      <m:e>
                        <m:r>
                          <a:rPr lang="en-US" altLang="zh-CN" sz="1600" kern="0">
                            <a:latin typeface="Cambria Math" panose="02040503050406030204" pitchFamily="18" charset="0"/>
                            <a:ea typeface="宋体" panose="02010600030101010101" pitchFamily="2" charset="-122"/>
                            <a:cs typeface="宋体" panose="02010600030101010101" pitchFamily="2" charset="-122"/>
                          </a:rPr>
                          <m:t>𝑏</m:t>
                        </m:r>
                      </m:e>
                      <m:sub>
                        <m:r>
                          <a:rPr lang="en-US" altLang="zh-CN" sz="1600" kern="0">
                            <a:latin typeface="Cambria Math" panose="02040503050406030204" pitchFamily="18" charset="0"/>
                            <a:ea typeface="宋体" panose="02010600030101010101" pitchFamily="2" charset="-122"/>
                            <a:cs typeface="宋体" panose="02010600030101010101" pitchFamily="2" charset="-122"/>
                          </a:rPr>
                          <m:t>𝑛</m:t>
                        </m:r>
                      </m:sub>
                    </m:sSub>
                    <m:r>
                      <a:rPr lang="en-US" altLang="zh-CN" sz="1600" kern="0">
                        <a:latin typeface="Cambria Math" panose="02040503050406030204" pitchFamily="18" charset="0"/>
                        <a:ea typeface="宋体" panose="02010600030101010101" pitchFamily="2" charset="-122"/>
                        <a:cs typeface="宋体" panose="02010600030101010101" pitchFamily="2" charset="-122"/>
                      </a:rPr>
                      <m:t>=</m:t>
                    </m:r>
                    <m:f>
                      <m:fPr>
                        <m:ctrlPr>
                          <a:rPr lang="zh-CN" altLang="zh-CN" sz="1600" i="1" kern="0">
                            <a:latin typeface="Cambria Math" panose="02040503050406030204" pitchFamily="18" charset="0"/>
                            <a:ea typeface="宋体" panose="02010600030101010101" pitchFamily="2" charset="-122"/>
                            <a:cs typeface="宋体" panose="02010600030101010101" pitchFamily="2" charset="-122"/>
                          </a:rPr>
                        </m:ctrlPr>
                      </m:fPr>
                      <m:num>
                        <m:r>
                          <a:rPr lang="en-US" altLang="zh-CN" sz="1600" kern="0">
                            <a:latin typeface="Cambria Math" panose="02040503050406030204" pitchFamily="18" charset="0"/>
                            <a:ea typeface="宋体" panose="02010600030101010101" pitchFamily="2" charset="-122"/>
                            <a:cs typeface="宋体" panose="02010600030101010101" pitchFamily="2" charset="-122"/>
                          </a:rPr>
                          <m:t>1</m:t>
                        </m:r>
                      </m:num>
                      <m:den>
                        <m:r>
                          <a:rPr lang="en-US" altLang="zh-CN" sz="1600" kern="0">
                            <a:latin typeface="Cambria Math" panose="02040503050406030204" pitchFamily="18" charset="0"/>
                            <a:ea typeface="宋体" panose="02010600030101010101" pitchFamily="2" charset="-122"/>
                            <a:cs typeface="宋体" panose="02010600030101010101" pitchFamily="2" charset="-122"/>
                          </a:rPr>
                          <m:t>𝜋</m:t>
                        </m:r>
                      </m:den>
                    </m:f>
                    <m:nary>
                      <m:naryPr>
                        <m:limLoc m:val="subSup"/>
                        <m:ctrlPr>
                          <a:rPr lang="zh-CN" altLang="zh-CN" sz="1600" i="1" kern="0">
                            <a:latin typeface="Cambria Math" panose="02040503050406030204" pitchFamily="18" charset="0"/>
                            <a:ea typeface="宋体" panose="02010600030101010101" pitchFamily="2" charset="-122"/>
                            <a:cs typeface="宋体" panose="02010600030101010101" pitchFamily="2" charset="-122"/>
                          </a:rPr>
                        </m:ctrlPr>
                      </m:naryPr>
                      <m:sub>
                        <m:r>
                          <a:rPr lang="en-US" altLang="zh-CN" sz="1600" kern="0">
                            <a:latin typeface="Cambria Math" panose="02040503050406030204" pitchFamily="18" charset="0"/>
                            <a:ea typeface="宋体" panose="02010600030101010101" pitchFamily="2" charset="-122"/>
                            <a:cs typeface="宋体" panose="02010600030101010101" pitchFamily="2" charset="-122"/>
                          </a:rPr>
                          <m:t>−</m:t>
                        </m:r>
                        <m:r>
                          <a:rPr lang="en-US" altLang="zh-CN" sz="1600" kern="0">
                            <a:latin typeface="Cambria Math" panose="02040503050406030204" pitchFamily="18" charset="0"/>
                            <a:ea typeface="宋体" panose="02010600030101010101" pitchFamily="2" charset="-122"/>
                            <a:cs typeface="宋体" panose="02010600030101010101" pitchFamily="2" charset="-122"/>
                          </a:rPr>
                          <m:t>𝜋</m:t>
                        </m:r>
                      </m:sub>
                      <m:sup>
                        <m:r>
                          <a:rPr lang="en-US" altLang="zh-CN" sz="1600" kern="0">
                            <a:latin typeface="Cambria Math" panose="02040503050406030204" pitchFamily="18" charset="0"/>
                            <a:ea typeface="宋体" panose="02010600030101010101" pitchFamily="2" charset="-122"/>
                            <a:cs typeface="宋体" panose="02010600030101010101" pitchFamily="2" charset="-122"/>
                          </a:rPr>
                          <m:t>𝜋</m:t>
                        </m:r>
                      </m:sup>
                      <m:e>
                        <m:r>
                          <a:rPr lang="en-US" altLang="zh-CN" sz="1600" kern="0">
                            <a:latin typeface="Cambria Math" panose="02040503050406030204" pitchFamily="18" charset="0"/>
                            <a:ea typeface="宋体" panose="02010600030101010101" pitchFamily="2" charset="-122"/>
                            <a:cs typeface="宋体" panose="02010600030101010101" pitchFamily="2" charset="-122"/>
                          </a:rPr>
                          <m:t>𝑓</m:t>
                        </m:r>
                        <m:d>
                          <m:dPr>
                            <m:ctrlPr>
                              <a:rPr lang="zh-CN" altLang="zh-CN" sz="1600" i="1" kern="0">
                                <a:latin typeface="Cambria Math" panose="02040503050406030204" pitchFamily="18" charset="0"/>
                                <a:ea typeface="宋体" panose="02010600030101010101" pitchFamily="2" charset="-122"/>
                                <a:cs typeface="宋体" panose="02010600030101010101" pitchFamily="2" charset="-122"/>
                              </a:rPr>
                            </m:ctrlPr>
                          </m:dPr>
                          <m:e>
                            <m:r>
                              <a:rPr lang="en-US" altLang="zh-CN" sz="1600" kern="0">
                                <a:latin typeface="Cambria Math" panose="02040503050406030204" pitchFamily="18" charset="0"/>
                                <a:ea typeface="宋体" panose="02010600030101010101" pitchFamily="2" charset="-122"/>
                                <a:cs typeface="宋体" panose="02010600030101010101" pitchFamily="2" charset="-122"/>
                              </a:rPr>
                              <m:t>𝑡</m:t>
                            </m:r>
                          </m:e>
                        </m:d>
                        <m:func>
                          <m:funcPr>
                            <m:ctrlPr>
                              <a:rPr lang="zh-CN" altLang="zh-CN" sz="1600" i="1" kern="0">
                                <a:latin typeface="Cambria Math" panose="02040503050406030204" pitchFamily="18" charset="0"/>
                                <a:ea typeface="宋体" panose="02010600030101010101" pitchFamily="2" charset="-122"/>
                                <a:cs typeface="宋体" panose="02010600030101010101" pitchFamily="2" charset="-122"/>
                              </a:rPr>
                            </m:ctrlPr>
                          </m:funcPr>
                          <m:fName>
                            <m:r>
                              <m:rPr>
                                <m:sty m:val="p"/>
                              </m:rPr>
                              <a:rPr lang="en-US" altLang="zh-CN" sz="1600" kern="0">
                                <a:latin typeface="Cambria Math" panose="02040503050406030204" pitchFamily="18" charset="0"/>
                                <a:ea typeface="宋体" panose="02010600030101010101" pitchFamily="2" charset="-122"/>
                                <a:cs typeface="宋体" panose="02010600030101010101" pitchFamily="2" charset="-122"/>
                              </a:rPr>
                              <m:t>sin</m:t>
                            </m:r>
                          </m:fName>
                          <m:e>
                            <m:d>
                              <m:dPr>
                                <m:ctrlPr>
                                  <a:rPr lang="zh-CN" altLang="zh-CN" sz="1600" i="1" kern="0">
                                    <a:latin typeface="Cambria Math" panose="02040503050406030204" pitchFamily="18" charset="0"/>
                                    <a:ea typeface="宋体" panose="02010600030101010101" pitchFamily="2" charset="-122"/>
                                    <a:cs typeface="宋体" panose="02010600030101010101" pitchFamily="2" charset="-122"/>
                                  </a:rPr>
                                </m:ctrlPr>
                              </m:dPr>
                              <m:e>
                                <m:r>
                                  <m:rPr>
                                    <m:sty m:val="p"/>
                                  </m:rPr>
                                  <a:rPr lang="en-US" altLang="zh-CN" sz="1600" kern="0">
                                    <a:latin typeface="Cambria Math" panose="02040503050406030204" pitchFamily="18" charset="0"/>
                                    <a:ea typeface="宋体" panose="02010600030101010101" pitchFamily="2" charset="-122"/>
                                    <a:cs typeface="宋体" panose="02010600030101010101" pitchFamily="2" charset="-122"/>
                                  </a:rPr>
                                  <m:t>nt</m:t>
                                </m:r>
                              </m:e>
                            </m:d>
                            <m:r>
                              <a:rPr lang="en-US" altLang="zh-CN" sz="1600" kern="0">
                                <a:latin typeface="Cambria Math" panose="02040503050406030204" pitchFamily="18" charset="0"/>
                                <a:ea typeface="宋体" panose="02010600030101010101" pitchFamily="2" charset="-122"/>
                                <a:cs typeface="宋体" panose="02010600030101010101" pitchFamily="2" charset="-122"/>
                              </a:rPr>
                              <m:t>𝑑𝑡</m:t>
                            </m:r>
                          </m:e>
                        </m:func>
                      </m:e>
                    </m:nary>
                    <m:r>
                      <a:rPr lang="zh-CN" altLang="zh-CN" sz="1600" kern="0">
                        <a:latin typeface="Cambria Math" panose="02040503050406030204" pitchFamily="18" charset="0"/>
                        <a:ea typeface="宋体" panose="02010600030101010101" pitchFamily="2" charset="-122"/>
                        <a:cs typeface="宋体" panose="02010600030101010101" pitchFamily="2" charset="-122"/>
                      </a:rPr>
                      <m:t>，</m:t>
                    </m:r>
                    <m:r>
                      <a:rPr lang="en-US" altLang="zh-CN" sz="1600" kern="0">
                        <a:latin typeface="Cambria Math" panose="02040503050406030204" pitchFamily="18" charset="0"/>
                        <a:ea typeface="宋体" panose="02010600030101010101" pitchFamily="2" charset="-122"/>
                        <a:cs typeface="宋体" panose="02010600030101010101" pitchFamily="2" charset="-122"/>
                      </a:rPr>
                      <m:t>(</m:t>
                    </m:r>
                    <m:r>
                      <a:rPr lang="en-US" altLang="zh-CN" sz="1600" kern="0">
                        <a:latin typeface="Cambria Math" panose="02040503050406030204" pitchFamily="18" charset="0"/>
                        <a:ea typeface="宋体" panose="02010600030101010101" pitchFamily="2" charset="-122"/>
                        <a:cs typeface="宋体" panose="02010600030101010101" pitchFamily="2" charset="-122"/>
                      </a:rPr>
                      <m:t>𝑛</m:t>
                    </m:r>
                    <m:r>
                      <a:rPr lang="en-US" altLang="zh-CN" sz="1600" kern="0">
                        <a:latin typeface="Cambria Math" panose="02040503050406030204" pitchFamily="18" charset="0"/>
                        <a:ea typeface="宋体" panose="02010600030101010101" pitchFamily="2" charset="-122"/>
                        <a:cs typeface="宋体" panose="02010600030101010101" pitchFamily="2" charset="-122"/>
                      </a:rPr>
                      <m:t>∈</m:t>
                    </m:r>
                    <m:r>
                      <a:rPr lang="en-US" altLang="zh-CN" sz="1600" kern="0">
                        <a:latin typeface="Cambria Math" panose="02040503050406030204" pitchFamily="18" charset="0"/>
                        <a:ea typeface="宋体" panose="02010600030101010101" pitchFamily="2" charset="-122"/>
                        <a:cs typeface="宋体" panose="02010600030101010101" pitchFamily="2" charset="-122"/>
                      </a:rPr>
                      <m:t>ℕ</m:t>
                    </m:r>
                    <m:r>
                      <a:rPr lang="en-US" altLang="zh-CN" sz="1600" kern="0">
                        <a:latin typeface="Cambria Math" panose="02040503050406030204" pitchFamily="18" charset="0"/>
                        <a:ea typeface="宋体" panose="02010600030101010101" pitchFamily="2" charset="-122"/>
                        <a:cs typeface="宋体" panose="02010600030101010101" pitchFamily="2" charset="-122"/>
                      </a:rPr>
                      <m:t>)</m:t>
                    </m:r>
                  </m:oMath>
                </a14:m>
                <a:r>
                  <a:rPr lang="zh-CN" altLang="zh-CN" sz="1600" kern="0" dirty="0">
                    <a:ea typeface="宋体" panose="02010600030101010101" pitchFamily="2" charset="-122"/>
                    <a:cs typeface="宋体" panose="02010600030101010101" pitchFamily="2" charset="-122"/>
                  </a:rPr>
                  <a:t>。从推导中可以看出一些规律，假设原函数周期为</a:t>
                </a:r>
                <a:r>
                  <a:rPr lang="en-US" altLang="zh-CN" sz="1600" kern="0" dirty="0">
                    <a:ea typeface="宋体" panose="02010600030101010101" pitchFamily="2" charset="-122"/>
                    <a:cs typeface="宋体" panose="02010600030101010101" pitchFamily="2" charset="-122"/>
                  </a:rPr>
                  <a:t>T=2L</a:t>
                </a:r>
                <a:r>
                  <a:rPr lang="zh-CN" altLang="zh-CN" sz="1600" kern="0" dirty="0">
                    <a:ea typeface="宋体" panose="02010600030101010101" pitchFamily="2" charset="-122"/>
                    <a:cs typeface="宋体" panose="02010600030101010101" pitchFamily="2" charset="-122"/>
                  </a:rPr>
                  <a:t>，则</a:t>
                </a:r>
                <a14:m>
                  <m:oMath xmlns:m="http://schemas.openxmlformats.org/officeDocument/2006/math">
                    <m:r>
                      <a:rPr lang="en-US" altLang="zh-CN" sz="1600" kern="0">
                        <a:latin typeface="Cambria Math" panose="02040503050406030204" pitchFamily="18" charset="0"/>
                        <a:ea typeface="宋体" panose="02010600030101010101" pitchFamily="2" charset="-122"/>
                        <a:cs typeface="宋体" panose="02010600030101010101" pitchFamily="2" charset="-122"/>
                      </a:rPr>
                      <m:t>𝜔</m:t>
                    </m:r>
                    <m:r>
                      <a:rPr lang="en-US" altLang="zh-CN" sz="1600" kern="0">
                        <a:latin typeface="Cambria Math" panose="02040503050406030204" pitchFamily="18" charset="0"/>
                        <a:ea typeface="宋体" panose="02010600030101010101" pitchFamily="2" charset="-122"/>
                        <a:cs typeface="宋体" panose="02010600030101010101" pitchFamily="2" charset="-122"/>
                      </a:rPr>
                      <m:t>=</m:t>
                    </m:r>
                    <m:f>
                      <m:fPr>
                        <m:ctrlPr>
                          <a:rPr lang="zh-CN" altLang="zh-CN" sz="1600" i="1" kern="0">
                            <a:latin typeface="Cambria Math" panose="02040503050406030204" pitchFamily="18" charset="0"/>
                            <a:ea typeface="宋体" panose="02010600030101010101" pitchFamily="2" charset="-122"/>
                            <a:cs typeface="宋体" panose="02010600030101010101" pitchFamily="2" charset="-122"/>
                          </a:rPr>
                        </m:ctrlPr>
                      </m:fPr>
                      <m:num>
                        <m:r>
                          <a:rPr lang="en-US" altLang="zh-CN" sz="1600" kern="0">
                            <a:latin typeface="Cambria Math" panose="02040503050406030204" pitchFamily="18" charset="0"/>
                            <a:ea typeface="宋体" panose="02010600030101010101" pitchFamily="2" charset="-122"/>
                            <a:cs typeface="宋体" panose="02010600030101010101" pitchFamily="2" charset="-122"/>
                          </a:rPr>
                          <m:t>𝜋</m:t>
                        </m:r>
                      </m:num>
                      <m:den>
                        <m:r>
                          <a:rPr lang="en-US" altLang="zh-CN" sz="1600" kern="0">
                            <a:latin typeface="Cambria Math" panose="02040503050406030204" pitchFamily="18" charset="0"/>
                            <a:ea typeface="宋体" panose="02010600030101010101" pitchFamily="2" charset="-122"/>
                            <a:cs typeface="宋体" panose="02010600030101010101" pitchFamily="2" charset="-122"/>
                          </a:rPr>
                          <m:t>𝐿</m:t>
                        </m:r>
                      </m:den>
                    </m:f>
                  </m:oMath>
                </a14:m>
                <a:r>
                  <a:rPr lang="zh-CN" altLang="zh-CN" sz="1600" kern="0" dirty="0">
                    <a:ea typeface="宋体" panose="02010600030101010101" pitchFamily="2" charset="-122"/>
                    <a:cs typeface="宋体" panose="02010600030101010101" pitchFamily="2" charset="-122"/>
                  </a:rPr>
                  <a:t>，而且这些三角函数中的角频率都是原函数的整数倍。</a:t>
                </a:r>
                <a:endParaRPr lang="zh-CN" altLang="en-US" sz="1600" kern="0" dirty="0">
                  <a:ea typeface="宋体" panose="02010600030101010101" pitchFamily="2" charset="-122"/>
                  <a:cs typeface="宋体" panose="02010600030101010101" pitchFamily="2" charset="-122"/>
                </a:endParaRPr>
              </a:p>
            </p:txBody>
          </p:sp>
        </mc:Choice>
        <mc:Fallback xmlns="">
          <p:sp>
            <p:nvSpPr>
              <p:cNvPr id="20" name="文本框 19">
                <a:extLst>
                  <a:ext uri="{FF2B5EF4-FFF2-40B4-BE49-F238E27FC236}">
                    <a16:creationId xmlns:a16="http://schemas.microsoft.com/office/drawing/2014/main" id="{67A4092C-0EC5-44A6-ADA8-45D1C769B1DC}"/>
                  </a:ext>
                </a:extLst>
              </p:cNvPr>
              <p:cNvSpPr txBox="1">
                <a:spLocks noRot="1" noChangeAspect="1" noMove="1" noResize="1" noEditPoints="1" noAdjustHandles="1" noChangeArrowheads="1" noChangeShapeType="1" noTextEdit="1"/>
              </p:cNvSpPr>
              <p:nvPr/>
            </p:nvSpPr>
            <p:spPr>
              <a:xfrm>
                <a:off x="478564" y="5433361"/>
                <a:ext cx="11220628" cy="764633"/>
              </a:xfrm>
              <a:prstGeom prst="rect">
                <a:avLst/>
              </a:prstGeom>
              <a:blipFill>
                <a:blip r:embed="rId8"/>
                <a:stretch>
                  <a:fillRect l="-326" t="-54762" b="-4603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021210884"/>
      </p:ext>
    </p:extLst>
  </p:cSld>
  <p:clrMapOvr>
    <a:masterClrMapping/>
  </p:clrMapOvr>
  <p:transition spd="slow" advClick="0">
    <p:push dir="u"/>
  </p:transition>
</p:sld>
</file>

<file path=ppt/tags/tag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416"/>
</p:tagLst>
</file>

<file path=ppt/tags/tag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0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0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0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04.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105.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BK_DARK_LIGHT" val="2"/>
  <p:tag name="KSO_WM_UNIT_LAYERLEVEL" val="1"/>
  <p:tag name="KSO_WM_TAG_VERSION" val="1.0"/>
  <p:tag name="KSO_WM_BEAUTIFY_FLAG" val="#wm#"/>
</p:tagLst>
</file>

<file path=ppt/tags/tag106.xml><?xml version="1.0" encoding="utf-8"?>
<p:tagLst xmlns:a="http://schemas.openxmlformats.org/drawingml/2006/main" xmlns:r="http://schemas.openxmlformats.org/officeDocument/2006/relationships" xmlns:p="http://schemas.openxmlformats.org/presentationml/2006/main">
  <p:tag name="KSO_WM_UNIT_TYPE" val="i"/>
  <p:tag name="KSO_WM_UNIT_SUBTYPE" val="h"/>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NDEX" val="0"/>
  <p:tag name="KSO_WM_UNIT_ID" val="_15*i*0"/>
  <p:tag name="KSO_WM_UNIT_BK_DARK_LIGHT" val="2"/>
  <p:tag name="KSO_WM_UNIT_LAYERLEVEL" val="1"/>
  <p:tag name="KSO_WM_TAG_VERSION" val="1.0"/>
  <p:tag name="KSO_WM_BEAUTIFY_FLAG" val="#wm#"/>
</p:tagLst>
</file>

<file path=ppt/tags/tag10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0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0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13.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114.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BK_DARK_LIGHT" val="2"/>
  <p:tag name="KSO_WM_UNIT_LAYERLEVEL" val="1"/>
  <p:tag name="KSO_WM_TAG_VERSION" val="1.0"/>
  <p:tag name="KSO_WM_BEAUTIFY_FLAG" val="#wm#"/>
</p:tagLst>
</file>

<file path=ppt/tags/tag115.xml><?xml version="1.0" encoding="utf-8"?>
<p:tagLst xmlns:a="http://schemas.openxmlformats.org/drawingml/2006/main" xmlns:r="http://schemas.openxmlformats.org/officeDocument/2006/relationships" xmlns:p="http://schemas.openxmlformats.org/presentationml/2006/main">
  <p:tag name="KSO_WM_UNIT_TYPE" val="i"/>
  <p:tag name="KSO_WM_UNIT_SUBTYPE" val="h"/>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NDEX" val="0"/>
  <p:tag name="KSO_WM_UNIT_ID" val="_16*i*0"/>
  <p:tag name="KSO_WM_UNIT_BK_DARK_LIGHT" val="2"/>
  <p:tag name="KSO_WM_UNIT_LAYERLEVEL" val="1"/>
  <p:tag name="KSO_WM_TAG_VERSION" val="1.0"/>
  <p:tag name="KSO_WM_BEAUTIFY_FLAG" val="#wm#"/>
</p:tagLst>
</file>

<file path=ppt/tags/tag1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22.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23.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BK_DARK_LIGHT" val="2"/>
  <p:tag name="KSO_WM_UNIT_LAYERLEVEL" val="1"/>
  <p:tag name="KSO_WM_TAG_VERSION" val="1.0"/>
  <p:tag name="KSO_WM_BEAUTIFY_FLAG" val="#wm#"/>
</p:tagLst>
</file>

<file path=ppt/tags/tag124.xml><?xml version="1.0" encoding="utf-8"?>
<p:tagLst xmlns:a="http://schemas.openxmlformats.org/drawingml/2006/main" xmlns:r="http://schemas.openxmlformats.org/officeDocument/2006/relationships" xmlns:p="http://schemas.openxmlformats.org/presentationml/2006/main">
  <p:tag name="KSO_WM_UNIT_TYPE" val="i"/>
  <p:tag name="KSO_WM_UNIT_SUBTYPE" val="h"/>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NDEX" val="0"/>
  <p:tag name="KSO_WM_UNIT_ID" val="_17*i*0"/>
  <p:tag name="KSO_WM_UNIT_BK_DARK_LIGHT" val="2"/>
  <p:tag name="KSO_WM_UNIT_LAYERLEVEL" val="1"/>
  <p:tag name="KSO_WM_TAG_VERSION" val="1.0"/>
  <p:tag name="KSO_WM_BEAUTIFY_FLAG" val="#wm#"/>
</p:tagLst>
</file>

<file path=ppt/tags/tag1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33.xml><?xml version="1.0" encoding="utf-8"?>
<p:tagLst xmlns:a="http://schemas.openxmlformats.org/drawingml/2006/main" xmlns:r="http://schemas.openxmlformats.org/officeDocument/2006/relationships"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134.xml><?xml version="1.0" encoding="utf-8"?>
<p:tagLst xmlns:a="http://schemas.openxmlformats.org/drawingml/2006/main" xmlns:r="http://schemas.openxmlformats.org/officeDocument/2006/relationships" xmlns:p="http://schemas.openxmlformats.org/presentationml/2006/main">
  <p:tag name="KSO_WM_UNIT_TYPE" val="i"/>
  <p:tag name="KSO_WM_UNIT_SUBTYPE" val="h"/>
  <p:tag name="KSO_WM_SLIDE_BACKGROUND_TYPE" val="belt"/>
  <p:tag name="KSO_WM_SLIDE_BK_DARK_LIGHT" val="2"/>
  <p:tag name="KSO_WM_UNIT_HIGHLIGHT" val="0"/>
  <p:tag name="KSO_WM_UNIT_COMPATIBLE" val="0"/>
  <p:tag name="KSO_WM_UNIT_DIAGRAM_ISNUMVISUAL" val="0"/>
  <p:tag name="KSO_WM_UNIT_DIAGRAM_ISREFERUNIT" val="0"/>
  <p:tag name="KSO_WM_UNIT_INDEX" val="0"/>
  <p:tag name="KSO_WM_UNIT_ID" val="_18*i*0"/>
  <p:tag name="KSO_WM_UNIT_BK_DARK_LIGHT" val="2"/>
  <p:tag name="KSO_WM_UNIT_LAYERLEVEL" val="1"/>
  <p:tag name="KSO_WM_TAG_VERSION" val="1.0"/>
  <p:tag name="KSO_WM_BEAUTIFY_FLAG" val="#wm#"/>
</p:tagLst>
</file>

<file path=ppt/tags/tag1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4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HIGHLIGHT" val="0"/>
  <p:tag name="KSO_WM_UNIT_COMPATIBLE" val="0"/>
  <p:tag name="KSO_WM_UNIT_DIAGRAM_ISNUMVISUAL" val="0"/>
  <p:tag name="KSO_WM_UNIT_DIAGRAM_ISREFERUNIT" val="0"/>
  <p:tag name="KSO_WM_UNIT_ID" val="_0**"/>
  <p:tag name="KSO_WM_UNIT_LAYERLEVEL" val="1"/>
  <p:tag name="KSO_WM_TEMPLATE_CATEGORY" val="custom"/>
  <p:tag name="KSO_WM_TEMPLATE_INDEX" val="20205457"/>
</p:tagLst>
</file>

<file path=ppt/tags/tag14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HIGHLIGHT" val="0"/>
  <p:tag name="KSO_WM_UNIT_COMPATIBLE" val="0"/>
  <p:tag name="KSO_WM_UNIT_DIAGRAM_ISNUMVISUAL" val="0"/>
  <p:tag name="KSO_WM_UNIT_DIAGRAM_ISREFERUNIT" val="0"/>
  <p:tag name="KSO_WM_UNIT_ID" val="_0**"/>
  <p:tag name="KSO_WM_UNIT_LAYERLEVEL" val="1"/>
  <p:tag name="KSO_WM_TEMPLATE_CATEGORY" val="custom"/>
  <p:tag name="KSO_WM_TEMPLATE_INDEX" val="20205457"/>
</p:tagLst>
</file>

<file path=ppt/tags/tag1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4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20205457"/>
  <p:tag name="KSO_WM_TEMPLATE_SUBCATEGORY" val="0"/>
  <p:tag name="KSO_WM_TEMPLATE_MASTER_TYPE" val="1"/>
  <p:tag name="KSO_WM_TEMPLATE_COLOR_TYPE" val="1"/>
  <p:tag name="KSO_WM_TEMPLATE_MASTER_THUMB_INDEX" val="12"/>
  <p:tag name="KSO_WM_TEMPLATE_THUMBS_INDEX" val="1、4、7、9、12、15、20、23、24、25、26、29、34、35、36、37"/>
</p:tagLst>
</file>

<file path=ppt/tags/tag1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y"/>
  <p:tag name="KSO_WM_UNIT_INDEX" val="1"/>
  <p:tag name="KSO_WM_UNIT_ID" val="_1*y*1"/>
  <p:tag name="KSO_WM_UNIT_LAYERLEVEL" val="1"/>
  <p:tag name="KSO_WM_TAG_VERSION" val="1.0"/>
  <p:tag name="KSO_WM_BEAUTIFY_FLAG" val="#wm#"/>
</p:tagLst>
</file>

<file path=ppt/tags/tag1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6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6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6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6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6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6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6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7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7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7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7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7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7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7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7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7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7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8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8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8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8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8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8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8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8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8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8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9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9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9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9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9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9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9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9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9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9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416"/>
</p:tagLst>
</file>

<file path=ppt/tags/tag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0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0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0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0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0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0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0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0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0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0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2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2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2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2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2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2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23.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224.xml><?xml version="1.0" encoding="utf-8"?>
<p:tagLst xmlns:a="http://schemas.openxmlformats.org/drawingml/2006/main" xmlns:r="http://schemas.openxmlformats.org/officeDocument/2006/relationships" xmlns:p="http://schemas.openxmlformats.org/presentationml/2006/main">
  <p:tag name="KSO_WM_UNIT_TYPE" val="i"/>
  <p:tag name="KSO_WM_UNIT_SUBTYPE" val="h"/>
  <p:tag name="KSO_WM_SLIDE_BACKGROUND_TYPE" val="general"/>
  <p:tag name="KSO_WM_SLIDE_BK_DARK_LIGHT" val="2"/>
  <p:tag name="KSO_WM_UNIT_HIGHLIGHT" val="0"/>
  <p:tag name="KSO_WM_UNIT_COMPATIBLE" val="0"/>
  <p:tag name="KSO_WM_UNIT_DIAGRAM_ISNUMVISUAL" val="0"/>
  <p:tag name="KSO_WM_UNIT_DIAGRAM_ISREFERUNIT" val="0"/>
  <p:tag name="KSO_WM_UNIT_INDEX" val="0"/>
  <p:tag name="KSO_WM_UNIT_ID" val="_12*i*0"/>
  <p:tag name="KSO_WM_UNIT_LAYERLEVEL" val="1"/>
  <p:tag name="KSO_WM_TAG_VERSION" val="1.0"/>
  <p:tag name="KSO_WM_BEAUTIFY_FLAG" val="#wm#"/>
  <p:tag name="KSO_WM_UNIT_BK_DARK_LIGHT" val="2"/>
</p:tagLst>
</file>

<file path=ppt/tags/tag2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2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2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2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229.xml><?xml version="1.0" encoding="utf-8"?>
<p:tagLst xmlns:a="http://schemas.openxmlformats.org/drawingml/2006/main" xmlns:r="http://schemas.openxmlformats.org/officeDocument/2006/relationships"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30.xml><?xml version="1.0" encoding="utf-8"?>
<p:tagLst xmlns:a="http://schemas.openxmlformats.org/drawingml/2006/main" xmlns:r="http://schemas.openxmlformats.org/officeDocument/2006/relationships" xmlns:p="http://schemas.openxmlformats.org/presentationml/2006/main">
  <p:tag name="KSO_WM_UNIT_TYPE" val="i"/>
  <p:tag name="KSO_WM_UNIT_SUBTYPE" val="h"/>
  <p:tag name="KSO_WM_SLIDE_BACKGROUND_TYPE" val="frame"/>
  <p:tag name="KSO_WM_SLIDE_BK_DARK_LIGHT" val="2"/>
  <p:tag name="KSO_WM_UNIT_HIGHLIGHT" val="0"/>
  <p:tag name="KSO_WM_UNIT_COMPATIBLE" val="0"/>
  <p:tag name="KSO_WM_UNIT_DIAGRAM_ISNUMVISUAL" val="0"/>
  <p:tag name="KSO_WM_UNIT_DIAGRAM_ISREFERUNIT" val="0"/>
  <p:tag name="KSO_WM_UNIT_INDEX" val="0"/>
  <p:tag name="KSO_WM_UNIT_ID" val="_13*i*0"/>
  <p:tag name="KSO_WM_UNIT_LAYERLEVEL" val="1"/>
  <p:tag name="KSO_WM_TAG_VERSION" val="1.0"/>
  <p:tag name="KSO_WM_BEAUTIFY_FLAG" val="#wm#"/>
  <p:tag name="KSO_WM_UNIT_BK_DARK_LIGHT" val="2"/>
</p:tagLst>
</file>

<file path=ppt/tags/tag2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2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2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2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2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236.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237.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UNIT_BK_DARK_LIGHT" val="2"/>
</p:tagLst>
</file>

<file path=ppt/tags/tag238.xml><?xml version="1.0" encoding="utf-8"?>
<p:tagLst xmlns:a="http://schemas.openxmlformats.org/drawingml/2006/main" xmlns:r="http://schemas.openxmlformats.org/officeDocument/2006/relationships" xmlns:p="http://schemas.openxmlformats.org/presentationml/2006/main">
  <p:tag name="KSO_WM_UNIT_TYPE" val="i"/>
  <p:tag name="KSO_WM_UNIT_SUBTYPE" val="h"/>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NDEX" val="0"/>
  <p:tag name="KSO_WM_UNIT_ID" val="_14*i*0"/>
  <p:tag name="KSO_WM_UNIT_LAYERLEVEL" val="1"/>
  <p:tag name="KSO_WM_TAG_VERSION" val="1.0"/>
  <p:tag name="KSO_WM_BEAUTIFY_FLAG" val="#wm#"/>
  <p:tag name="KSO_WM_UNIT_BK_DARK_LIGHT" val="2"/>
</p:tagLst>
</file>

<file path=ppt/tags/tag2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2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2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2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2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245.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246.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UNIT_BK_DARK_LIGHT" val="2"/>
</p:tagLst>
</file>

<file path=ppt/tags/tag247.xml><?xml version="1.0" encoding="utf-8"?>
<p:tagLst xmlns:a="http://schemas.openxmlformats.org/drawingml/2006/main" xmlns:r="http://schemas.openxmlformats.org/officeDocument/2006/relationships" xmlns:p="http://schemas.openxmlformats.org/presentationml/2006/main">
  <p:tag name="KSO_WM_UNIT_TYPE" val="i"/>
  <p:tag name="KSO_WM_UNIT_SUBTYPE" val="h"/>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NDEX" val="0"/>
  <p:tag name="KSO_WM_UNIT_ID" val="_15*i*0"/>
  <p:tag name="KSO_WM_UNIT_LAYERLEVEL" val="1"/>
  <p:tag name="KSO_WM_TAG_VERSION" val="1.0"/>
  <p:tag name="KSO_WM_BEAUTIFY_FLAG" val="#wm#"/>
  <p:tag name="KSO_WM_UNIT_BK_DARK_LIGHT" val="2"/>
</p:tagLst>
</file>

<file path=ppt/tags/tag2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2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2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2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2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254.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255.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UNIT_BK_DARK_LIGHT" val="2"/>
</p:tagLst>
</file>

<file path=ppt/tags/tag256.xml><?xml version="1.0" encoding="utf-8"?>
<p:tagLst xmlns:a="http://schemas.openxmlformats.org/drawingml/2006/main" xmlns:r="http://schemas.openxmlformats.org/officeDocument/2006/relationships" xmlns:p="http://schemas.openxmlformats.org/presentationml/2006/main">
  <p:tag name="KSO_WM_UNIT_TYPE" val="i"/>
  <p:tag name="KSO_WM_UNIT_SUBTYPE" val="h"/>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NDEX" val="0"/>
  <p:tag name="KSO_WM_UNIT_ID" val="_16*i*0"/>
  <p:tag name="KSO_WM_UNIT_LAYERLEVEL" val="1"/>
  <p:tag name="KSO_WM_TAG_VERSION" val="1.0"/>
  <p:tag name="KSO_WM_BEAUTIFY_FLAG" val="#wm#"/>
  <p:tag name="KSO_WM_UNIT_BK_DARK_LIGHT" val="2"/>
</p:tagLst>
</file>

<file path=ppt/tags/tag2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2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2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2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2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263.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264.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UNIT_BK_DARK_LIGHT" val="2"/>
</p:tagLst>
</file>

<file path=ppt/tags/tag265.xml><?xml version="1.0" encoding="utf-8"?>
<p:tagLst xmlns:a="http://schemas.openxmlformats.org/drawingml/2006/main" xmlns:r="http://schemas.openxmlformats.org/officeDocument/2006/relationships" xmlns:p="http://schemas.openxmlformats.org/presentationml/2006/main">
  <p:tag name="KSO_WM_UNIT_TYPE" val="i"/>
  <p:tag name="KSO_WM_UNIT_SUBTYPE" val="h"/>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NDEX" val="0"/>
  <p:tag name="KSO_WM_UNIT_ID" val="_17*i*0"/>
  <p:tag name="KSO_WM_UNIT_LAYERLEVEL" val="1"/>
  <p:tag name="KSO_WM_TAG_VERSION" val="1.0"/>
  <p:tag name="KSO_WM_BEAUTIFY_FLAG" val="#wm#"/>
  <p:tag name="KSO_WM_UNIT_BK_DARK_LIGHT" val="2"/>
</p:tagLst>
</file>

<file path=ppt/tags/tag26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26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26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26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7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27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27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27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274.xml><?xml version="1.0" encoding="utf-8"?>
<p:tagLst xmlns:a="http://schemas.openxmlformats.org/drawingml/2006/main" xmlns:r="http://schemas.openxmlformats.org/officeDocument/2006/relationships"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275.xml><?xml version="1.0" encoding="utf-8"?>
<p:tagLst xmlns:a="http://schemas.openxmlformats.org/drawingml/2006/main" xmlns:r="http://schemas.openxmlformats.org/officeDocument/2006/relationships" xmlns:p="http://schemas.openxmlformats.org/presentationml/2006/main">
  <p:tag name="KSO_WM_UNIT_TYPE" val="i"/>
  <p:tag name="KSO_WM_UNIT_SUBTYPE" val="h"/>
  <p:tag name="KSO_WM_SLIDE_BACKGROUND_TYPE" val="belt"/>
  <p:tag name="KSO_WM_SLIDE_BK_DARK_LIGHT" val="2"/>
  <p:tag name="KSO_WM_UNIT_HIGHLIGHT" val="0"/>
  <p:tag name="KSO_WM_UNIT_COMPATIBLE" val="0"/>
  <p:tag name="KSO_WM_UNIT_DIAGRAM_ISNUMVISUAL" val="0"/>
  <p:tag name="KSO_WM_UNIT_DIAGRAM_ISREFERUNIT" val="0"/>
  <p:tag name="KSO_WM_UNIT_INDEX" val="0"/>
  <p:tag name="KSO_WM_UNIT_ID" val="_18*i*0"/>
  <p:tag name="KSO_WM_UNIT_LAYERLEVEL" val="1"/>
  <p:tag name="KSO_WM_TAG_VERSION" val="1.0"/>
  <p:tag name="KSO_WM_BEAUTIFY_FLAG" val="#wm#"/>
  <p:tag name="KSO_WM_UNIT_BK_DARK_LIGHT" val="2"/>
</p:tagLst>
</file>

<file path=ppt/tags/tag27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27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27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27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8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281.xml><?xml version="1.0" encoding="utf-8"?>
<p:tagLst xmlns:a="http://schemas.openxmlformats.org/drawingml/2006/main" xmlns:r="http://schemas.openxmlformats.org/officeDocument/2006/relationships" xmlns:p="http://schemas.openxmlformats.org/presentationml/2006/main">
  <p:tag name="KSO_WM_TEMPLATE_THUMBS_INDEX" val="1、4、7、9、12、15、16、17、18、19、20、21、24、26、27、28"/>
  <p:tag name="KSO_WM_SLIDE_ID" val="custom20205416_1"/>
  <p:tag name="KSO_WM_TEMPLATE_SUBCATEGORY" val="0"/>
  <p:tag name="KSO_WM_TEMPLATE_MASTER_TYPE" val="1"/>
  <p:tag name="KSO_WM_TEMPLATE_COLOR_TYPE" val="1"/>
  <p:tag name="KSO_WM_SLIDE_TYPE" val="title"/>
  <p:tag name="KSO_WM_SLIDE_SUBTYPE" val="pureTxt"/>
  <p:tag name="KSO_WM_SLIDE_ITEM_CNT" val="0"/>
  <p:tag name="KSO_WM_SLIDE_INDEX" val="1"/>
  <p:tag name="KSO_WM_TEMPLATE_MASTER_THUMB_INDEX" val="12"/>
  <p:tag name="KSO_WM_TAG_VERSION" val="1.0"/>
  <p:tag name="KSO_WM_BEAUTIFY_FLAG" val="#wm#"/>
  <p:tag name="KSO_WM_TEMPLATE_CATEGORY" val="custom"/>
  <p:tag name="KSO_WM_TEMPLATE_INDEX" val="20205416"/>
  <p:tag name="KSO_WM_SLIDE_LAYOUT" val="a"/>
  <p:tag name="KSO_WM_SLIDE_LAYOUT_CNT" val="1"/>
</p:tagLst>
</file>

<file path=ppt/tags/tag282.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4"/>
  <p:tag name="KSO_WM_UNIT_HIGHLIGHT" val="0"/>
  <p:tag name="KSO_WM_UNIT_COMPATIBLE" val="0"/>
  <p:tag name="KSO_WM_UNIT_DIAGRAM_ISNUMVISUAL" val="0"/>
  <p:tag name="KSO_WM_UNIT_DIAGRAM_ISREFERUNIT" val="0"/>
  <p:tag name="KSO_WM_UNIT_TYPE" val="a"/>
  <p:tag name="KSO_WM_UNIT_INDEX" val="1"/>
  <p:tag name="KSO_WM_UNIT_LAYERLEVEL" val="1"/>
  <p:tag name="KSO_WM_TAG_VERSION" val="1.0"/>
  <p:tag name="KSO_WM_BEAUTIFY_FLAG" val="#wm#"/>
  <p:tag name="KSO_WM_UNIT_PRESET_TEXT" val="商业项目策划书"/>
  <p:tag name="KSO_WM_TEMPLATE_CATEGORY" val="custom"/>
  <p:tag name="KSO_WM_TEMPLATE_INDEX" val="20205416"/>
  <p:tag name="KSO_WM_UNIT_ID" val="custom20205416_1*a*1"/>
</p:tagLst>
</file>

<file path=ppt/tags/tag283.xml><?xml version="1.0" encoding="utf-8"?>
<p:tagLst xmlns:a="http://schemas.openxmlformats.org/drawingml/2006/main" xmlns:r="http://schemas.openxmlformats.org/officeDocument/2006/relationships" xmlns:p="http://schemas.openxmlformats.org/presentationml/2006/main">
  <p:tag name="KSO_WM_TEMPLATE_SUBCATEGORY" val="0"/>
  <p:tag name="KSO_WM_SLIDE_ITEM_CNT" val="0"/>
  <p:tag name="KSO_WM_SLIDE_INDEX" val="7"/>
  <p:tag name="KSO_WM_TAG_VERSION" val="1.0"/>
  <p:tag name="KSO_WM_BEAUTIFY_FLAG" val="#wm#"/>
  <p:tag name="KSO_WM_SLIDE_LAYOUT" val="a_b_e"/>
  <p:tag name="KSO_WM_SLIDE_LAYOUT_CNT" val="1_1_1"/>
  <p:tag name="KSO_WM_SLIDE_TYPE" val="sectionTitle"/>
  <p:tag name="KSO_WM_SLIDE_SUBTYPE" val="pureTxt"/>
  <p:tag name="KSO_WM_TEMPLATE_MASTER_TYPE" val="1"/>
  <p:tag name="KSO_WM_TEMPLATE_COLOR_TYPE" val="1"/>
  <p:tag name="KSO_WM_TEMPLATE_CATEGORY" val="custom"/>
  <p:tag name="KSO_WM_TEMPLATE_INDEX" val="20205457"/>
  <p:tag name="KSO_WM_SLIDE_ID" val="custom20205457_7"/>
</p:tagLst>
</file>

<file path=ppt/tags/tag28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TEMPLATE_CATEGORY" val="custom"/>
  <p:tag name="KSO_WM_TEMPLATE_INDEX" val="20205457"/>
  <p:tag name="KSO_WM_UNIT_ID" val="custom20205457_7*i*1"/>
  <p:tag name="KSO_WM_UNIT_TYPE" val="i"/>
  <p:tag name="KSO_WM_UNIT_INDEX" val="1"/>
</p:tagLst>
</file>

<file path=ppt/tags/tag28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TEMPLATE_CATEGORY" val="custom"/>
  <p:tag name="KSO_WM_TEMPLATE_INDEX" val="20205457"/>
  <p:tag name="KSO_WM_UNIT_ID" val="custom20205457_7*i*2"/>
  <p:tag name="KSO_WM_UNIT_TYPE" val="i"/>
  <p:tag name="KSO_WM_UNIT_INDEX" val="2"/>
</p:tagLst>
</file>

<file path=ppt/tags/tag28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UNIT_ISCONTENTSTITLE" val="0"/>
  <p:tag name="KSO_WM_UNIT_NOCLEAR" val="0"/>
  <p:tag name="KSO_WM_UNIT_VALUE" val="9"/>
  <p:tag name="KSO_WM_UNIT_TYPE" val="a"/>
  <p:tag name="KSO_WM_UNIT_INDEX" val="1"/>
  <p:tag name="KSO_WM_UNIT_PRESET_TEXT" val="单击此处添加标题"/>
  <p:tag name="KSO_WM_TEMPLATE_CATEGORY" val="custom"/>
  <p:tag name="KSO_WM_TEMPLATE_INDEX" val="20205457"/>
  <p:tag name="KSO_WM_UNIT_ID" val="custom20205457_7*a*1"/>
  <p:tag name="KSO_WM_UNIT_ISNUMDGMTITLE" val="0"/>
  <p:tag name="KSO_WM_TAG_FRONT_SIZE" val=""/>
  <p:tag name="KSO_WM_TAG_BACKGROUP_ID" val=""/>
  <p:tag name="KSO_WM_TAG_BACKGROUP_SIZE" val=""/>
  <p:tag name="KSO_WM_TAG_ZODER_POSITION" val=""/>
</p:tagLst>
</file>

<file path=ppt/tags/tag28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UNIT_ISCONTENTSTITLE" val="0"/>
  <p:tag name="KSO_WM_UNIT_NOCLEAR" val="0"/>
  <p:tag name="KSO_WM_UNIT_VALUE" val="50"/>
  <p:tag name="KSO_WM_UNIT_TYPE" val="b"/>
  <p:tag name="KSO_WM_UNIT_INDEX" val="1"/>
  <p:tag name="KSO_WM_UNIT_PRESET_TEXT" val="单击此处添加副标题内容"/>
  <p:tag name="KSO_WM_TEMPLATE_CATEGORY" val="custom"/>
  <p:tag name="KSO_WM_TEMPLATE_INDEX" val="20205457"/>
  <p:tag name="KSO_WM_UNIT_ID" val="custom20205457_7*b*1"/>
  <p:tag name="KSO_WM_UNIT_ISNUMDGMTITLE" val="0"/>
  <p:tag name="KSO_WM_TAG_FRONT_SIZE" val=""/>
  <p:tag name="KSO_WM_TAG_BACKGROUP_ID" val=""/>
  <p:tag name="KSO_WM_TAG_BACKGROUP_SIZE" val=""/>
  <p:tag name="KSO_WM_TAG_ZODER_POSITION" val=""/>
</p:tagLst>
</file>

<file path=ppt/tags/tag288.xml><?xml version="1.0" encoding="utf-8"?>
<p:tagLst xmlns:a="http://schemas.openxmlformats.org/drawingml/2006/main" xmlns:r="http://schemas.openxmlformats.org/officeDocument/2006/relationships" xmlns:p="http://schemas.openxmlformats.org/presentationml/2006/main">
  <p:tag name="KSO_WM_SLIDE_LAYOUT_INFO" val="{&quot;backgroundInfo&quot;:[{&quot;bottom&quot;:0,&quot;bottomAbs&quot;:false,&quot;left&quot;:0,&quot;leftAbs&quot;:false,&quot;right&quot;:0,&quot;rightAbs&quot;:false,&quot;top&quot;:0,&quot;topAbs&quot;:false,&quot;type&quot;:&quot;general&quot;},{&quot;bottom&quot;:0,&quot;bottomAbs&quot;:false,&quot;left&quot;:0,&quot;leftAbs&quot;:false,&quot;right&quot;:0,&quot;rightAbs&quot;:false,&quot;top&quot;:0,&quot;topAbs&quot;:false,&quot;type&quot;:&quot;frame&quot;}],&quot;id&quot;:&quot;2020-08-04T10:14:51&quot;,&quot;maxSize&quot;:{&quot;size1&quot;:35.600000000000001},&quot;minSize&quot;:{&quot;size1&quot;:24.399999999999999},&quot;normalSize&quot;:{&quot;size1&quot;:31.199999999999999},&quot;subLayout&quot;:[{&quot;id&quot;:&quot;2020-08-04T10:14:51&quot;,&quot;margin&quot;:{&quot;bottom&quot;:0,&quot;left&quot;:2.5399999618530273,&quot;right&quot;:2.5399999618530273,&quot;top&quot;:2.5399999618530273},&quot;type&quot;:0},{&quot;direction&quot;:1,&quot;id&quot;:&quot;2020-08-04T10:14:51&quot;,&quot;maxSize&quot;:{&quot;size1&quot;:52.499606415106733},&quot;minSize&quot;:{&quot;size1&quot;:52.499606415106733},&quot;normalSize&quot;:{&quot;size1&quot;:52.499606415106733},&quot;subLayout&quot;:[{&quot;id&quot;:&quot;2020-08-04T10:14:51&quot;,&quot;margin&quot;:{&quot;bottom&quot;:2.5399999618530273,&quot;left&quot;:2.5399999618530273,&quot;right&quot;:2.1170001029968262,&quot;top&quot;:1.2699999809265137},&quot;type&quot;:0},{&quot;id&quot;:&quot;2020-08-04T10:14:51&quot;,&quot;margin&quot;:{&quot;bottom&quot;:2.5399999618530273,&quot;left&quot;:0,&quot;right&quot;:2.5399999618530273,&quot;top&quot;:1.2699999809265137},&quot;type&quot;:0}],&quot;type&quot;:0}],&quot;type&quot;:0}"/>
  <p:tag name="KSO_WM_SLIDE_BACKGROUND" val="[&quot;general&quot;,&quot;frame&quot;]"/>
  <p:tag name="KSO_WM_SLIDE_RATIO" val="1.777778"/>
  <p:tag name="KSO_WM_CHIP_INFOS" val="{&quot;layout_type&quot;:&quot;topbottom&quot;,&quot;tags&quot;:{&quot;style&quot;:[&quot;商务&quot;,&quot;简约&quot;,&quot;文艺清新&quot;,&quot;中国风&quot;,&quot;卡通&quot;,&quot;欧美风&quot;,&quot;黑板风&quot;,&quot;渐变风&quot;,&quot;党政风&quot;]},&quot;slide_type&quot;:[&quot;text&quot;],&quot;aspect_ratio&quot;:&quot;16:9&quot;}"/>
  <p:tag name="KSO_WM_CHIP_FILLPROP" val="[[{&quot;fill_id&quot;:&quot;34b8e677ad5f40a1bec752419291d33f&quot;,&quot;fill_align&quot;:&quot;lm&quot;,&quot;text_align&quot;:&quot;lm&quot;,&quot;text_direction&quot;:&quot;horizontal&quot;,&quot;chip_types&quot;:[&quot;header&quot;]},{&quot;fill_id&quot;:&quot;189c3cc29f2b4f62ba52897c7838c1f3&quot;,&quot;fill_align&quot;:&quot;lm&quot;,&quot;text_align&quot;:&quot;lm&quot;,&quot;text_direction&quot;:&quot;horizontal&quot;,&quot;chip_types&quot;:[&quot;diagram&quot;,&quot;pictext&quot;,&quot;text&quot;,&quot;picture&quot;,&quot;chart&quot;,&quot;table&quot;],&quot;support_features&quot;:[&quot;collage&quot;]},{&quot;fill_id&quot;:&quot;c786cd06d8aa4ebb92c23857ebcb871c&quot;,&quot;fill_align&quot;:&quot;lm&quot;,&quot;text_align&quot;:&quot;lm&quot;,&quot;text_direction&quot;:&quot;horizontal&quot;,&quot;chip_types&quot;:[&quot;diagram&quot;,&quot;pictext&quot;,&quot;text&quot;,&quot;picture&quot;,&quot;chart&quot;,&quot;table&quot;],&quot;support_features&quot;:[&quot;collage&quot;]}],[{&quot;fill_id&quot;:&quot;34b8e677ad5f40a1bec752419291d33f&quot;,&quot;fill_align&quot;:&quot;cm&quot;,&quot;text_align&quot;:&quot;cm&quot;,&quot;text_direction&quot;:&quot;horizontal&quot;,&quot;chip_types&quot;:[&quot;header&quot;]},{&quot;fill_id&quot;:&quot;189c3cc29f2b4f62ba52897c7838c1f3&quot;,&quot;fill_align&quot;:&quot;rm&quot;,&quot;text_align&quot;:&quot;lm&quot;,&quot;text_direction&quot;:&quot;horizontal&quot;,&quot;chip_types&quot;:[&quot;diagram&quot;,&quot;pictext&quot;,&quot;text&quot;,&quot;picture&quot;,&quot;chart&quot;,&quot;table&quot;],&quot;support_features&quot;:[&quot;collage&quot;]},{&quot;fill_id&quot;:&quot;c786cd06d8aa4ebb92c23857ebcb871c&quot;,&quot;fill_align&quot;:&quot;lm&quot;,&quot;text_align&quot;:&quot;lm&quot;,&quot;text_direction&quot;:&quot;horizontal&quot;,&quot;chip_types&quot;:[&quot;diagram&quot;,&quot;pictext&quot;,&quot;text&quot;,&quot;picture&quot;,&quot;chart&quot;,&quot;table&quot;],&quot;support_features&quot;:[&quot;collage&quot;]}]]"/>
  <p:tag name="KSO_WM_SLIDE_ID" val="diagram20209838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SLIDE_SIZE" val="816*312"/>
  <p:tag name="KSO_WM_SLIDE_POSITION" val="72*108"/>
  <p:tag name="KSO_WM_TAG_VERSION" val="1.0"/>
  <p:tag name="KSO_WM_BEAUTIFY_FLAG" val="#wm#"/>
  <p:tag name="KSO_WM_TEMPLATE_CATEGORY" val="diagram"/>
  <p:tag name="KSO_WM_TEMPLATE_INDEX" val="20209838"/>
  <p:tag name="KSO_WM_SLIDE_LAYOUT" val="a_d_f"/>
  <p:tag name="KSO_WM_SLIDE_LAYOUT_CNT" val="1_1_1"/>
  <p:tag name="KSO_WM_CHIP_XID" val="5eedabadaa51720c6c8f4f5d"/>
  <p:tag name="KSO_WM_CHIP_GROUPID" val="5eedabadaa51720c6c8f4f5c"/>
  <p:tag name="KSO_WM_SLIDE_BK_DARK_LIGHT" val="2"/>
  <p:tag name="KSO_WM_SLIDE_BACKGROUND_TYPE" val="frame"/>
  <p:tag name="KSO_WM_SLIDE_SUPPORT_FEATURE_TYPE" val="1"/>
  <p:tag name="KSO_WM_TEMPLATE_ASSEMBLE_XID" val="5f28c49a671cac3474371165"/>
  <p:tag name="KSO_WM_TEMPLATE_ASSEMBLE_GROUPID" val="5f28c49a671cac3474371165"/>
</p:tagLst>
</file>

<file path=ppt/tags/tag28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09838_1*i*1"/>
  <p:tag name="KSO_WM_UNIT_LAYERLEVEL" val="1"/>
  <p:tag name="KSO_WM_TAG_VERSION" val="1.0"/>
  <p:tag name="KSO_WM_BEAUTIFY_FLAG" val="#wm#"/>
  <p:tag name="KSO_WM_UNIT_SUBTYPE" val="h"/>
  <p:tag name="KSO_WM_SLIDE_BACKGROUND_TYPE" val="frame"/>
  <p:tag name="KSO_WM_SLIDE_BK_DARK_LIGHT" val="2"/>
  <p:tag name="KSO_WM_UNIT_BK_DARK_LIGHT" val="2"/>
  <p:tag name="KSO_WM_UNIT_FILL_FORE_SCHEMECOLOR_INDEX_BRIGHTNESS" val="0"/>
  <p:tag name="KSO_WM_UNIT_FILL_FORE_SCHEMECOLOR_INDEX" val="16"/>
  <p:tag name="KSO_WM_UNIT_FILL_TYPE" val="1"/>
  <p:tag name="KSO_WM_UNIT_TEXT_FILL_FORE_SCHEMECOLOR_INDEX_BRIGHTNESS" val="0"/>
  <p:tag name="KSO_WM_UNIT_TEXT_FILL_FORE_SCHEMECOLOR_INDEX" val="2"/>
  <p:tag name="KSO_WM_UNIT_TEXT_FILL_TYPE" val="1"/>
  <p:tag name="KSO_WM_TEMPLATE_CATEGORY" val="diagram"/>
  <p:tag name="KSO_WM_TEMPLATE_INDEX" val="20209838"/>
  <p:tag name="KSO_WM_UNIT_VALUE" val="1150"/>
  <p:tag name="KSO_WM_TEMPLATE_ASSEMBLE_XID" val="5f28c49a671cac3474371165"/>
  <p:tag name="KSO_WM_TEMPLATE_ASSEMBLE_GROUPID" val="5f28c49a671cac3474371165"/>
</p:tagLst>
</file>

<file path=ppt/tags/tag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90.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22"/>
  <p:tag name="KSO_WM_UNIT_HIGHLIGHT" val="0"/>
  <p:tag name="KSO_WM_UNIT_COMPATIBLE" val="0"/>
  <p:tag name="KSO_WM_UNIT_DIAGRAM_ISNUMVISUAL" val="0"/>
  <p:tag name="KSO_WM_UNIT_DIAGRAM_ISREFERUNIT" val="0"/>
  <p:tag name="KSO_WM_UNIT_TYPE" val="a"/>
  <p:tag name="KSO_WM_UNIT_INDEX" val="1"/>
  <p:tag name="KSO_WM_UNIT_ID" val="diagram20209838_1*a*1"/>
  <p:tag name="KSO_WM_TEMPLATE_CATEGORY" val="diagram"/>
  <p:tag name="KSO_WM_TEMPLATE_INDEX" val="20209838"/>
  <p:tag name="KSO_WM_UNIT_LAYERLEVEL" val="1"/>
  <p:tag name="KSO_WM_TAG_VERSION" val="1.0"/>
  <p:tag name="KSO_WM_BEAUTIFY_FLAG" val="#wm#"/>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86a65eaddbec41538033a23812526722"/>
  <p:tag name="KSO_WM_ASSEMBLE_CHIP_INDEX" val="b4b5cb46ffac458d977b1d9b1327b916"/>
  <p:tag name="KSO_WM_UNIT_TEXT_FILL_FORE_SCHEMECOLOR_INDEX_BRIGHTNESS" val="0"/>
  <p:tag name="KSO_WM_UNIT_TEXT_FILL_FORE_SCHEMECOLOR_INDEX" val="13"/>
  <p:tag name="KSO_WM_UNIT_TEXT_FILL_TYPE" val="1"/>
  <p:tag name="KSO_WM_TEMPLATE_ASSEMBLE_XID" val="5f28c49a671cac3474371165"/>
  <p:tag name="KSO_WM_TEMPLATE_ASSEMBLE_GROUPID" val="5f28c49a671cac3474371165"/>
</p:tagLst>
</file>

<file path=ppt/tags/tag291.xml><?xml version="1.0" encoding="utf-8"?>
<p:tagLst xmlns:a="http://schemas.openxmlformats.org/drawingml/2006/main" xmlns:r="http://schemas.openxmlformats.org/officeDocument/2006/relationships" xmlns:p="http://schemas.openxmlformats.org/presentationml/2006/main">
  <p:tag name="KSO_WM_UNIT_VALUE" val="761*1354"/>
  <p:tag name="KSO_WM_UNIT_HIGHLIGHT" val="0"/>
  <p:tag name="KSO_WM_UNIT_COMPATIBLE" val="0"/>
  <p:tag name="KSO_WM_UNIT_DIAGRAM_ISNUMVISUAL" val="0"/>
  <p:tag name="KSO_WM_UNIT_DIAGRAM_ISREFERUNIT" val="0"/>
  <p:tag name="KSO_WM_UNIT_TYPE" val="d"/>
  <p:tag name="KSO_WM_UNIT_INDEX" val="1"/>
  <p:tag name="KSO_WM_UNIT_ID" val="diagram20209838_1*d*1"/>
  <p:tag name="KSO_WM_TEMPLATE_CATEGORY" val="diagram"/>
  <p:tag name="KSO_WM_TEMPLATE_INDEX" val="20209838"/>
  <p:tag name="KSO_WM_UNIT_LAYERLEVEL" val="1"/>
  <p:tag name="KSO_WM_TAG_VERSION" val="1.0"/>
  <p:tag name="KSO_WM_BEAUTIFY_FLAG" val="#wm#"/>
  <p:tag name="KSO_WM_CHIP_GROUPID" val="5e7310da9a230a26b9e88a19"/>
  <p:tag name="KSO_WM_CHIP_XID" val="5e7310da9a230a26b9e88a1a"/>
  <p:tag name="KSO_WM_UNIT_DEC_AREA_ID" val="d0b83f613e1a40d59464783d6a3673bc"/>
  <p:tag name="KSO_WM_ASSEMBLE_CHIP_INDEX" val="6c2f54036eb740da929d72291c88004b"/>
  <p:tag name="KSO_WM_UNIT_PLACING_PICTURE" val="6c2f54036eb740da929d72291c88004b"/>
  <p:tag name="KSO_WM_UNIT_SUPPORT_UNIT_TYPE" val="[&quot;l&quot;,&quot;m&quot;,&quot;n&quot;,&quot;o&quot;,&quot;p&quot;,&quot;q&quot;,&quot;r&quot;,&quot;δ&quot;,&quot;ε&quot;,&quot;ζ&quot;,&quot;η&quot;,&quot;d&quot;,&quot;α&quot;,&quot;β&quot;]"/>
  <p:tag name="KSO_WM_TEMPLATE_ASSEMBLE_XID" val="5f28c49a671cac3474371165"/>
  <p:tag name="KSO_WM_TEMPLATE_ASSEMBLE_GROUPID" val="5f28c49a671cac3474371165"/>
</p:tagLst>
</file>

<file path=ppt/tags/tag292.xml><?xml version="1.0" encoding="utf-8"?>
<p:tagLst xmlns:a="http://schemas.openxmlformats.org/drawingml/2006/main" xmlns:r="http://schemas.openxmlformats.org/officeDocument/2006/relationships" xmlns:p="http://schemas.openxmlformats.org/presentationml/2006/main">
  <p:tag name="KSO_WM_SLIDE_ID" val="diagram20207891_1"/>
  <p:tag name="KSO_WM_TEMPLATE_SUBCATEGORY" val="21"/>
  <p:tag name="KSO_WM_SLIDE_ITEM_CNT" val="0"/>
  <p:tag name="KSO_WM_SLIDE_INDEX" val="1"/>
  <p:tag name="KSO_WM_TAG_VERSION" val="1.0"/>
  <p:tag name="KSO_WM_BEAUTIFY_FLAG" val="#wm#"/>
  <p:tag name="KSO_WM_TEMPLATE_CATEGORY" val="diagram"/>
  <p:tag name="KSO_WM_TEMPLATE_INDEX" val="20207891"/>
  <p:tag name="KSO_WM_SLIDE_TYPE" val="text"/>
  <p:tag name="KSO_WM_SLIDE_SUBTYPE" val="picTxt"/>
  <p:tag name="KSO_WM_SLIDE_SIZE" val="888*372"/>
  <p:tag name="KSO_WM_SLIDE_POSITION" val="36*84"/>
  <p:tag name="KSO_WM_SLIDE_LAYOUT" val="a_d_f"/>
  <p:tag name="KSO_WM_SLIDE_LAYOUT_CNT" val="1_1_1"/>
  <p:tag name="KSO_WM_TEMPLATE_MASTER_TYPE" val="0"/>
  <p:tag name="KSO_WM_TEMPLATE_COLOR_TYPE" val="1"/>
  <p:tag name="KSO_WM_SLIDE_LAYOUT_INFO" val="{&quot;backgroundInfo&quot;:[{&quot;bottom&quot;:0,&quot;bottomAbs&quot;:false,&quot;left&quot;:0,&quot;leftAbs&quot;:false,&quot;right&quot;:0,&quot;rightAbs&quot;:false,&quot;top&quot;:0,&quot;topAbs&quot;:false,&quot;type&quot;:&quot;general&quot;}],&quot;direction&quot;:1,&quot;id&quot;:&quot;2020-06-21T08:44:53&quot;,&quot;maxSize&quot;:{&quot;size1&quot;:41.399803080148317},&quot;minSize&quot;:{&quot;size1&quot;:41.399803080148317},&quot;normalSize&quot;:{&quot;size1&quot;:41.399803080148317},&quot;subLayout&quot;:[{&quot;id&quot;:&quot;2020-06-21T08:44:53&quot;,&quot;margin&quot;:{&quot;bottom&quot;:1.6929999589920044,&quot;left&quot;:1.284000039100647,&quot;right&quot;:0.026000002399086952,&quot;top&quot;:1.6929999589920044},&quot;type&quot;:0},{&quot;id&quot;:&quot;2020-06-21T08:44:53&quot;,&quot;maxSize&quot;:{&quot;size1&quot;:37.622973681299911},&quot;minSize&quot;:{&quot;size1&quot;:28.722973681299912},&quot;normalSize&quot;:{&quot;size1&quot;:37.622973681299896},&quot;subLayout&quot;:[{&quot;id&quot;:&quot;2020-06-21T08:44:53&quot;,&quot;margin&quot;:{&quot;bottom&quot;:0,&quot;left&quot;:1.2279999256134033,&quot;right&quot;:1.2719999551773071,&quot;top&quot;:2.9630000591278076},&quot;type&quot;:0},{&quot;id&quot;:&quot;2020-06-21T08:44:53&quot;,&quot;margin&quot;:{&quot;bottom&quot;:2.9630000591278076,&quot;left&quot;:1.2279999256134033,&quot;right&quot;:1.2719999551773071,&quot;top&quot;:0.81800001859664917},&quot;type&quot;:0}],&quot;type&quot;:0}],&quot;type&quot;:0}"/>
  <p:tag name="KSO_WM_SLIDE_BACKGROUND" val="[&quot;general&quot;]"/>
  <p:tag name="KSO_WM_SLIDE_RATIO" val="1.777778"/>
  <p:tag name="KSO_WM_CHIP_INFOS" val="{&quot;layout_type&quot;:&quot;leftright&quot;,&quot;tags&quot;:{&quot;style&quot;:[&quot;商务&quot;,&quot;简约&quot;,&quot;文艺清新&quot;,&quot;中国风&quot;,&quot;卡通&quot;,&quot;欧美风&quot;,&quot;黑板风&quot;,&quot;渐变风&quot;,&quot;党政风&quot;]},&quot;slide_type&quot;:[&quot;text&quot;],&quot;aspect_ratio&quot;:&quot;16:9&quot;}"/>
  <p:tag name="KSO_WM_CHIP_XID" val="5eecac08a758c1ec0b7089df"/>
  <p:tag name="KSO_WM_CHIP_FILLPROP" val="[[{&quot;fill_id&quot;:&quot;aa002354d82a42ada3683e379c3e2aaf&quot;,&quot;fill_align&quot;:&quot;rm&quot;,&quot;text_align&quot;:&quot;lm&quot;,&quot;text_direction&quot;:&quot;horizontal&quot;,&quot;chip_types&quot;:[&quot;diagram&quot;,&quot;pictext&quot;,&quot;picture&quot;,&quot;chart&quot;,&quot;table&quot;,&quot;video&quot;],&quot;support_features&quot;:[&quot;collage&quot;,&quot;carousel&quot;,&quot;creativecrop&quot;]},{&quot;fill_id&quot;:&quot;3f9a9f64c04447f0a3b2a9aabf5ba267&quot;,&quot;fill_align&quot;:&quot;lb&quot;,&quot;text_align&quot;:&quot;lb&quot;,&quot;text_direction&quot;:&quot;horizontal&quot;,&quot;chip_types&quot;:[&quot;header&quot;]},{&quot;fill_id&quot;:&quot;ac71787c34b9486c80fe97510903788a&quot;,&quot;fill_align&quot;:&quot;lt&quot;,&quot;text_align&quot;:&quot;lt&quot;,&quot;text_direction&quot;:&quot;horizontal&quot;,&quot;chip_types&quot;:[&quot;text&quot;,&quot;chart&quot;,&quot;table&quot;]}],[{&quot;fill_id&quot;:&quot;aa002354d82a42ada3683e379c3e2aaf&quot;,&quot;fill_align&quot;:&quot;rm&quot;,&quot;text_align&quot;:&quot;lm&quot;,&quot;text_direction&quot;:&quot;horizontal&quot;,&quot;chip_types&quot;:[&quot;text&quot;]},{&quot;fill_id&quot;:&quot;3f9a9f64c04447f0a3b2a9aabf5ba267&quot;,&quot;fill_align&quot;:&quot;lb&quot;,&quot;text_align&quot;:&quot;lb&quot;,&quot;text_direction&quot;:&quot;horizontal&quot;,&quot;chip_types&quot;:[&quot;text&quot;,&quot;header&quot;]},{&quot;fill_id&quot;:&quot;ac71787c34b9486c80fe97510903788a&quot;,&quot;fill_align&quot;:&quot;lt&quot;,&quot;text_align&quot;:&quot;lt&quot;,&quot;text_direction&quot;:&quot;horizontal&quot;,&quot;chip_types&quot;:[&quot;diagram&quot;,&quot;pictext&quot;,&quot;picture&quot;,&quot;chart&quot;,&quot;table&quot;,&quot;video&quot;]}]]"/>
  <p:tag name="KSO_WM_CHIP_GROUPID" val="5eecac08a758c1ec0b7089de"/>
  <p:tag name="KSO_WM_SLIDE_BK_DARK_LIGHT" val="2"/>
  <p:tag name="KSO_WM_SLIDE_BACKGROUND_TYPE" val="general"/>
  <p:tag name="KSO_WM_SLIDE_SUPPORT_FEATURE_TYPE" val="7"/>
  <p:tag name="KSO_WM_TEMPLATE_ASSEMBLE_XID" val="5eeead70a758c1ec0b70933a"/>
  <p:tag name="KSO_WM_TEMPLATE_ASSEMBLE_GROUPID" val="5eeead70a758c1ec0b70933a"/>
</p:tagLst>
</file>

<file path=ppt/tags/tag293.xml><?xml version="1.0" encoding="utf-8"?>
<p:tagLst xmlns:a="http://schemas.openxmlformats.org/drawingml/2006/main" xmlns:r="http://schemas.openxmlformats.org/officeDocument/2006/relationships" xmlns:p="http://schemas.openxmlformats.org/presentationml/2006/main">
  <p:tag name="KSO_WM_UNIT_TYPE" val="i"/>
  <p:tag name="KSO_WM_UNIT_SUBTYPE" val="h"/>
  <p:tag name="KSO_WM_SLIDE_BACKGROUND_TYPE" val="general"/>
  <p:tag name="KSO_WM_SLIDE_BK_DARK_LIGHT" val="2"/>
  <p:tag name="KSO_WM_UNIT_HIGHLIGHT" val="0"/>
  <p:tag name="KSO_WM_UNIT_COMPATIBLE" val="0"/>
  <p:tag name="KSO_WM_UNIT_DIAGRAM_ISNUMVISUAL" val="0"/>
  <p:tag name="KSO_WM_UNIT_DIAGRAM_ISREFERUNIT" val="0"/>
  <p:tag name="KSO_WM_UNIT_INDEX" val="0"/>
  <p:tag name="KSO_WM_UNIT_ID" val="_12*i*0"/>
  <p:tag name="KSO_WM_UNIT_LAYERLEVEL" val="1"/>
  <p:tag name="KSO_WM_TAG_VERSION" val="1.0"/>
  <p:tag name="KSO_WM_BEAUTIFY_FLAG" val="#wm#"/>
  <p:tag name="KSO_WM_UNIT_BK_DARK_LIGHT" val="2"/>
  <p:tag name="KSO_WM_UNIT_FILL_FORE_SCHEMECOLOR_INDEX_BRIGHTNESS" val="0"/>
  <p:tag name="KSO_WM_UNIT_FILL_FORE_SCHEMECOLOR_INDEX" val="16"/>
  <p:tag name="KSO_WM_UNIT_FILL_TYPE" val="1"/>
  <p:tag name="KSO_WM_UNIT_TEXT_FILL_FORE_SCHEMECOLOR_INDEX_BRIGHTNESS" val="0"/>
  <p:tag name="KSO_WM_UNIT_TEXT_FILL_FORE_SCHEMECOLOR_INDEX" val="2"/>
  <p:tag name="KSO_WM_UNIT_TEXT_FILL_TYPE" val="1"/>
</p:tagLst>
</file>

<file path=ppt/tags/tag294.xml><?xml version="1.0" encoding="utf-8"?>
<p:tagLst xmlns:a="http://schemas.openxmlformats.org/drawingml/2006/main" xmlns:r="http://schemas.openxmlformats.org/officeDocument/2006/relationships" xmlns:p="http://schemas.openxmlformats.org/presentationml/2006/main">
  <p:tag name="KSO_WM_UNIT_VALUE" val="1311*1269"/>
  <p:tag name="KSO_WM_UNIT_HIGHLIGHT" val="0"/>
  <p:tag name="KSO_WM_UNIT_COMPATIBLE" val="0"/>
  <p:tag name="KSO_WM_UNIT_DIAGRAM_ISNUMVISUAL" val="0"/>
  <p:tag name="KSO_WM_UNIT_DIAGRAM_ISREFERUNIT" val="0"/>
  <p:tag name="KSO_WM_UNIT_TYPE" val="d"/>
  <p:tag name="KSO_WM_UNIT_INDEX" val="1"/>
  <p:tag name="KSO_WM_UNIT_ID" val="diagram20207891_1*d*1"/>
  <p:tag name="KSO_WM_TEMPLATE_CATEGORY" val="diagram"/>
  <p:tag name="KSO_WM_TEMPLATE_INDEX" val="20207891"/>
  <p:tag name="KSO_WM_UNIT_LAYERLEVEL" val="1"/>
  <p:tag name="KSO_WM_TAG_VERSION" val="1.0"/>
  <p:tag name="KSO_WM_BEAUTIFY_FLAG" val="#wm#"/>
  <p:tag name="KSO_WM_CHIP_GROUPID" val="5e7310da9a230a26b9e88a19"/>
  <p:tag name="KSO_WM_CHIP_XID" val="5e7310da9a230a26b9e88a1a"/>
  <p:tag name="KSO_WM_UNIT_DEC_AREA_ID" val="3ae76a098bbc4ba285cb8b3a21dc071e"/>
  <p:tag name="KSO_WM_ASSEMBLE_CHIP_INDEX" val="d0ab1b0186374099853f97ce254477d5"/>
  <p:tag name="KSO_WM_UNIT_PLACING_PICTURE" val="d0ab1b0186374099853f97ce254477d5"/>
  <p:tag name="KSO_WM_UNIT_SUPPORT_UNIT_TYPE" val="[&quot;l&quot;,&quot;m&quot;,&quot;n&quot;,&quot;o&quot;,&quot;p&quot;,&quot;q&quot;,&quot;r&quot;,&quot;δ&quot;,&quot;η&quot;,&quot;α&quot;,&quot;β&quot;,&quot;θ&quot;]"/>
  <p:tag name="KSO_WM_TEMPLATE_ASSEMBLE_XID" val="5eeead70a758c1ec0b70933a"/>
  <p:tag name="KSO_WM_TEMPLATE_ASSEMBLE_GROUPID" val="5eeead70a758c1ec0b70933a"/>
  <p:tag name="KSO_WM_UNIT_PICTURE_CLIP_FLAG" val="0"/>
  <p:tag name="KSO_WM_TAG_FRONT_SIZE" val=""/>
  <p:tag name="KSO_WM_TAG_BACKGROUP_ID" val=""/>
  <p:tag name="KSO_WM_TAG_BACKGROUP_SIZE" val=""/>
  <p:tag name="KSO_WM_TAG_ZODER_POSITION" val=""/>
</p:tagLst>
</file>

<file path=ppt/tags/tag295.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3"/>
  <p:tag name="KSO_WM_UNIT_HIGHLIGHT" val="0"/>
  <p:tag name="KSO_WM_UNIT_COMPATIBLE" val="0"/>
  <p:tag name="KSO_WM_UNIT_DIAGRAM_ISNUMVISUAL" val="0"/>
  <p:tag name="KSO_WM_UNIT_DIAGRAM_ISREFERUNIT" val="0"/>
  <p:tag name="KSO_WM_UNIT_TYPE" val="a"/>
  <p:tag name="KSO_WM_UNIT_INDEX" val="1"/>
  <p:tag name="KSO_WM_UNIT_ID" val="diagram20207891_1*a*1"/>
  <p:tag name="KSO_WM_TEMPLATE_CATEGORY" val="diagram"/>
  <p:tag name="KSO_WM_TEMPLATE_INDEX" val="20207891"/>
  <p:tag name="KSO_WM_UNIT_LAYERLEVEL" val="1"/>
  <p:tag name="KSO_WM_TAG_VERSION" val="1.0"/>
  <p:tag name="KSO_WM_BEAUTIFY_FLAG" val="#wm#"/>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98478f8097c84c75bee8f767f7ae976f"/>
  <p:tag name="KSO_WM_ASSEMBLE_CHIP_INDEX" val="988b594371ed47a8bf8d78fc7a1e7627"/>
  <p:tag name="KSO_WM_UNIT_TEXT_FILL_FORE_SCHEMECOLOR_INDEX_BRIGHTNESS" val="0"/>
  <p:tag name="KSO_WM_UNIT_TEXT_FILL_FORE_SCHEMECOLOR_INDEX" val="13"/>
  <p:tag name="KSO_WM_UNIT_TEXT_FILL_TYPE" val="1"/>
  <p:tag name="KSO_WM_TEMPLATE_ASSEMBLE_XID" val="5eeead70a758c1ec0b70933a"/>
  <p:tag name="KSO_WM_TEMPLATE_ASSEMBLE_GROUPID" val="5eeead70a758c1ec0b70933a"/>
  <p:tag name="KSO_WM_TAG_FRONT_SIZE" val=""/>
  <p:tag name="KSO_WM_TAG_BACKGROUP_ID" val=""/>
  <p:tag name="KSO_WM_TAG_BACKGROUP_SIZE" val=""/>
  <p:tag name="KSO_WM_TAG_ZODER_POSITION" val=""/>
</p:tagLst>
</file>

<file path=ppt/tags/tag296.xml><?xml version="1.0" encoding="utf-8"?>
<p:tagLst xmlns:a="http://schemas.openxmlformats.org/drawingml/2006/main" xmlns:r="http://schemas.openxmlformats.org/officeDocument/2006/relationships"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但请您尽可能提炼思想的精髓，否则容易造成观者的阅读压力，适得其反。正如我们都希望改变世界，希望给别人带去光明，但更多时候我们只需要播下一颗种子，自然有微风吹拂，雨露滋养。恰如其分的表达观点。"/>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07891_1*f*1"/>
  <p:tag name="KSO_WM_TEMPLATE_CATEGORY" val="diagram"/>
  <p:tag name="KSO_WM_TEMPLATE_INDEX" val="20207891"/>
  <p:tag name="KSO_WM_UNIT_LAYERLEVEL" val="1"/>
  <p:tag name="KSO_WM_TAG_VERSION" val="1.0"/>
  <p:tag name="KSO_WM_BEAUTIFY_FLAG" val="#wm#"/>
  <p:tag name="KSO_WM_UNIT_DEFAULT_FONT" val="14;20;2"/>
  <p:tag name="KSO_WM_UNIT_BLOCK" val="0"/>
  <p:tag name="KSO_WM_UNIT_VALUE" val="216"/>
  <p:tag name="KSO_WM_UNIT_SHOW_EDIT_AREA_INDICATION" val="1"/>
  <p:tag name="KSO_WM_CHIP_GROUPID" val="5e6b05596848fb12bee65ac8"/>
  <p:tag name="KSO_WM_CHIP_XID" val="5e6b05596848fb12bee65aca"/>
  <p:tag name="KSO_WM_UNIT_DEC_AREA_ID" val="9204d3016d394c4b8cb798a5d11e9475"/>
  <p:tag name="KSO_WM_ASSEMBLE_CHIP_INDEX" val="50dccca791894795a347104ef255e880"/>
  <p:tag name="KSO_WM_UNIT_SUPPORT_UNIT_TYPE" val="[&quot;α&quot;,&quot;β&quot;]"/>
  <p:tag name="KSO_WM_UNIT_TEXT_FILL_FORE_SCHEMECOLOR_INDEX_BRIGHTNESS" val="0.25"/>
  <p:tag name="KSO_WM_UNIT_TEXT_FILL_FORE_SCHEMECOLOR_INDEX" val="13"/>
  <p:tag name="KSO_WM_UNIT_TEXT_FILL_TYPE" val="1"/>
  <p:tag name="KSO_WM_TEMPLATE_ASSEMBLE_XID" val="5eeead70a758c1ec0b70933a"/>
  <p:tag name="KSO_WM_TEMPLATE_ASSEMBLE_GROUPID" val="5eeead70a758c1ec0b70933a"/>
  <p:tag name="KSO_WM_TAG_FRONT_SIZE" val=""/>
  <p:tag name="KSO_WM_TAG_BACKGROUP_ID" val=""/>
  <p:tag name="KSO_WM_TAG_BACKGROUP_SIZE" val=""/>
  <p:tag name="KSO_WM_TAG_ZODER_POSITION" val=""/>
</p:tagLst>
</file>

<file path=ppt/tags/tag297.xml><?xml version="1.0" encoding="utf-8"?>
<p:tagLst xmlns:a="http://schemas.openxmlformats.org/drawingml/2006/main" xmlns:r="http://schemas.openxmlformats.org/officeDocument/2006/relationships" xmlns:p="http://schemas.openxmlformats.org/presentationml/2006/main">
  <p:tag name="KSO_WM_SLIDE_ID" val="diagram20206176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SLIDE_SIZE" val="960*480"/>
  <p:tag name="KSO_WM_SLIDE_POSITION" val="0*0"/>
  <p:tag name="KSO_WM_TAG_VERSION" val="1.0"/>
  <p:tag name="KSO_WM_BEAUTIFY_FLAG" val="#wm#"/>
  <p:tag name="KSO_WM_TEMPLATE_CATEGORY" val="diagram"/>
  <p:tag name="KSO_WM_TEMPLATE_INDEX" val="20206176"/>
  <p:tag name="KSO_WM_SLIDE_LAYOUT" val="a_d"/>
  <p:tag name="KSO_WM_SLIDE_LAYOUT_CNT" val="1_1"/>
  <p:tag name="KSO_WM_SLIDE_BK_DARK_LIGHT" val="2"/>
  <p:tag name="KSO_WM_SLIDE_BACKGROUND_TYPE" val="general"/>
  <p:tag name="KSO_WM_SLIDE_BACKGROUND" val="[&quot;general&quot;]"/>
  <p:tag name="KSO_WM_SLIDE_RATIO" val="1.777778"/>
  <p:tag name="KSO_WM_CHIP_INFOS" val="{&quot;layout_type&quot;:&quot;topbottom&quot;,&quot;tags&quot;:{&quot;style&quot;:[&quot;商务&quot;,&quot;简约&quot;,&quot;文艺清新&quot;,&quot;卡通&quot;,&quot;欧美风&quot;,&quot;黑板风&quot;,&quot;渐变风&quot;]},&quot;slide_type&quot;:[&quot;text&quot;],&quot;aspect_ratio&quot;:&quot;16:9&quot;}"/>
  <p:tag name="KSO_WM_CHIP_XID" val="5e9e693773d2384101fd9d23"/>
  <p:tag name="KSO_WM_CHIP_FILLPROP" val="[[{&quot;fill_id&quot;:&quot;488cb8f3ea9e4de3809e802b8bdd4893&quot;,&quot;fill_align&quot;:&quot;cm&quot;,&quot;text_align&quot;:&quot;cm&quot;,&quot;text_direction&quot;:&quot;horizontal&quot;,&quot;chip_types&quot;:[&quot;picture&quot;]},{&quot;fill_id&quot;:&quot;2ba235dfead84236bcd9773654bd8c0f&quot;,&quot;fill_align&quot;:&quot;cm&quot;,&quot;text_align&quot;:&quot;cm&quot;,&quot;text_direction&quot;:&quot;horizontal&quot;,&quot;chip_types&quot;:[&quot;text&quot;,&quot;header&quot;]}],[{&quot;fill_id&quot;:&quot;488cb8f3ea9e4de3809e802b8bdd4893&quot;,&quot;fill_align&quot;:&quot;cm&quot;,&quot;text_align&quot;:&quot;cm&quot;,&quot;text_direction&quot;:&quot;horizontal&quot;,&quot;chip_types&quot;:[&quot;picture&quot;]},{&quot;fill_id&quot;:&quot;2ba235dfead84236bcd9773654bd8c0f&quot;,&quot;fill_align&quot;:&quot;lm&quot;,&quot;text_align&quot;:&quot;lm&quot;,&quot;text_direction&quot;:&quot;horizontal&quot;,&quot;chip_types&quot;:[&quot;text&quot;]}]]"/>
  <p:tag name="KSO_WM_SLIDE_LAYOUT_INFO" val="{&quot;backgroundInfo&quot;:[{&quot;bottom&quot;:0,&quot;bottomAbs&quot;:false,&quot;left&quot;:0,&quot;leftAbs&quot;:false,&quot;right&quot;:0,&quot;rightAbs&quot;:false,&quot;top&quot;:0,&quot;topAbs&quot;:false,&quot;type&quot;:&quot;general&quot;}],&quot;direction&quot;:1,&quot;id&quot;:&quot;2020-06-19T22:35:08&quot;,&quot;maxSize&quot;:{&quot;size1&quot;:98.800024752478862},&quot;minSize&quot;:{&quot;size1&quot;:98.800024752478862},&quot;normalSize&quot;:{&quot;size1&quot;:98.800024752478862},&quot;subLayout&quot;:[{&quot;id&quot;:&quot;2020-06-19T22:35:08&quot;,&quot;margin&quot;:{&quot;bottom&quot;:1.2699999809265137,&quot;left&quot;:2.752000093460083,&quot;right&quot;:2.3280000686645508,&quot;top&quot;:14.392999649047852},&quot;type&quot;:0},{&quot;id&quot;:&quot;2020-06-19T22:35:08&quot;,&quot;type&quot;:0}],&quot;type&quot;:0}"/>
  <p:tag name="KSO_WM_CHIP_GROUPID" val="5e9e693773d2384101fd9d22"/>
  <p:tag name="KSO_WM_SLIDE_SUPPORT_FEATURE_TYPE" val="0"/>
  <p:tag name="KSO_WM_TEMPLATE_ASSEMBLE_XID" val="5eeccd1aa758c1ec0b708d7d"/>
  <p:tag name="KSO_WM_TEMPLATE_ASSEMBLE_GROUPID" val="5eeccd1aa758c1ec0b708d7d"/>
</p:tagLst>
</file>

<file path=ppt/tags/tag298.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TYPE" val="i"/>
</p:tagLst>
</file>

<file path=ppt/tags/tag299.xml><?xml version="1.0" encoding="utf-8"?>
<p:tagLst xmlns:a="http://schemas.openxmlformats.org/drawingml/2006/main" xmlns:r="http://schemas.openxmlformats.org/officeDocument/2006/relationships" xmlns:p="http://schemas.openxmlformats.org/presentationml/2006/main">
  <p:tag name="KSO_WM_UNIT_TYPE" val="i"/>
  <p:tag name="KSO_WM_UNIT_SUBTYPE" val="h"/>
  <p:tag name="KSO_WM_SLIDE_BACKGROUND_TYPE" val="general"/>
  <p:tag name="KSO_WM_SLIDE_BK_DARK_LIGHT" val="2"/>
  <p:tag name="KSO_WM_UNIT_HIGHLIGHT" val="0"/>
  <p:tag name="KSO_WM_UNIT_COMPATIBLE" val="0"/>
  <p:tag name="KSO_WM_UNIT_DIAGRAM_ISNUMVISUAL" val="0"/>
  <p:tag name="KSO_WM_UNIT_DIAGRAM_ISREFERUNIT" val="0"/>
  <p:tag name="KSO_WM_UNIT_INDEX" val="0"/>
  <p:tag name="KSO_WM_UNIT_ID" val="_12*i*0"/>
  <p:tag name="KSO_WM_UNIT_BK_DARK_LIGHT" val="2"/>
  <p:tag name="KSO_WM_UNIT_LAYERLEVEL" val="1"/>
  <p:tag name="KSO_WM_TAG_VERSION" val="1.0"/>
  <p:tag name="KSO_WM_BEAUTIFY_FLAG" val="#wm#"/>
  <p:tag name="KSO_WM_UNIT_FILL_FORE_SCHEMECOLOR_INDEX_BRIGHTNESS" val="0"/>
  <p:tag name="KSO_WM_UNIT_FILL_FORE_SCHEMECOLOR_INDEX" val="16"/>
  <p:tag name="KSO_WM_UNIT_FILL_TYPE" val="1"/>
  <p:tag name="KSO_WM_UNIT_TEXT_FILL_FORE_SCHEMECOLOR_INDEX_BRIGHTNESS" val="0"/>
  <p:tag name="KSO_WM_UNIT_TEXT_FILL_FORE_SCHEMECOLOR_INDEX" val="2"/>
  <p:tag name="KSO_WM_UNIT_TEXT_FILL_TYPE" val="1"/>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00.xml><?xml version="1.0" encoding="utf-8"?>
<p:tagLst xmlns:a="http://schemas.openxmlformats.org/drawingml/2006/main" xmlns:r="http://schemas.openxmlformats.org/officeDocument/2006/relationships" xmlns:p="http://schemas.openxmlformats.org/presentationml/2006/main">
  <p:tag name="KSO_WM_UNIT_VALUE" val="1340*3384"/>
  <p:tag name="KSO_WM_UNIT_HIGHLIGHT" val="0"/>
  <p:tag name="KSO_WM_UNIT_COMPATIBLE" val="1"/>
  <p:tag name="KSO_WM_UNIT_DIAGRAM_ISNUMVISUAL" val="0"/>
  <p:tag name="KSO_WM_UNIT_DIAGRAM_ISREFERUNIT" val="0"/>
  <p:tag name="KSO_WM_UNIT_TYPE" val="d"/>
  <p:tag name="KSO_WM_UNIT_INDEX" val="1"/>
  <p:tag name="KSO_WM_UNIT_ID" val="diagram20206176_1*d*1"/>
  <p:tag name="KSO_WM_TEMPLATE_CATEGORY" val="diagram"/>
  <p:tag name="KSO_WM_TEMPLATE_INDEX" val="20206176"/>
  <p:tag name="KSO_WM_UNIT_LAYERLEVEL" val="1"/>
  <p:tag name="KSO_WM_TAG_VERSION" val="1.0"/>
  <p:tag name="KSO_WM_BEAUTIFY_FLAG" val="#wm#"/>
  <p:tag name="KSO_WM_CHIP_GROUPID" val="5ea2b571660c33b3b8e68823"/>
  <p:tag name="KSO_WM_CHIP_XID" val="5ea2b571660c33b3b8e68824"/>
  <p:tag name="KSO_WM_UNIT_DEC_AREA_ID" val="52429e5387b1484c96f540e97850f3a1"/>
  <p:tag name="KSO_WM_ASSEMBLE_CHIP_INDEX" val="e1ca4e283c554dc882afd0c6aba261f4"/>
  <p:tag name="KSO_WM_UNIT_PLACING_PICTURE" val="e1ca4e283c554dc882afd0c6aba261f4"/>
  <p:tag name="KSO_WM_TEMPLATE_ASSEMBLE_XID" val="5eeccd1aa758c1ec0b708d7d"/>
  <p:tag name="KSO_WM_TEMPLATE_ASSEMBLE_GROUPID" val="5eeccd1aa758c1ec0b708d7d"/>
</p:tagLst>
</file>

<file path=ppt/tags/tag301.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22"/>
  <p:tag name="KSO_WM_UNIT_HIGHLIGHT" val="0"/>
  <p:tag name="KSO_WM_UNIT_COMPATIBLE" val="0"/>
  <p:tag name="KSO_WM_UNIT_DIAGRAM_ISNUMVISUAL" val="0"/>
  <p:tag name="KSO_WM_UNIT_DIAGRAM_ISREFERUNIT" val="0"/>
  <p:tag name="KSO_WM_UNIT_TYPE" val="a"/>
  <p:tag name="KSO_WM_UNIT_INDEX" val="1"/>
  <p:tag name="KSO_WM_UNIT_ID" val="diagram20206176_1*a*1"/>
  <p:tag name="KSO_WM_TEMPLATE_CATEGORY" val="diagram"/>
  <p:tag name="KSO_WM_TEMPLATE_INDEX" val="20206176"/>
  <p:tag name="KSO_WM_UNIT_LAYERLEVEL" val="1"/>
  <p:tag name="KSO_WM_TAG_VERSION" val="1.0"/>
  <p:tag name="KSO_WM_BEAUTIFY_FLAG" val="#wm#"/>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55d8eb560eaa4f56aac06291de05f2cd"/>
  <p:tag name="KSO_WM_ASSEMBLE_CHIP_INDEX" val="ec8061e0ba27414a9f8866303074b97b"/>
  <p:tag name="KSO_WM_UNIT_TEXT_FILL_FORE_SCHEMECOLOR_INDEX_BRIGHTNESS" val="0"/>
  <p:tag name="KSO_WM_UNIT_TEXT_FILL_FORE_SCHEMECOLOR_INDEX" val="13"/>
  <p:tag name="KSO_WM_UNIT_TEXT_FILL_TYPE" val="1"/>
  <p:tag name="KSO_WM_TEMPLATE_ASSEMBLE_XID" val="5eeccd1aa758c1ec0b708d7d"/>
  <p:tag name="KSO_WM_TEMPLATE_ASSEMBLE_GROUPID" val="5eeccd1aa758c1ec0b708d7d"/>
  <p:tag name="KSO_WM_TAG_FRONT_SIZE" val=""/>
  <p:tag name="KSO_WM_TAG_BACKGROUP_ID" val=""/>
  <p:tag name="KSO_WM_TAG_BACKGROUP_SIZE" val=""/>
  <p:tag name="KSO_WM_TAG_ZODER_POSITION" val=""/>
</p:tagLst>
</file>

<file path=ppt/tags/tag30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191292"/>
  <p:tag name="KSO_WM_SLIDE_BACKGROUND" val="[&quot;general&quot;]"/>
  <p:tag name="KSO_WM_SLIDE_RATIO" val="1.777778"/>
  <p:tag name="KSO_WM_CHIP_INFOS" val="{&quot;layout_type&quot;:&quot;leftright&quot;,&quot;layout_feature&quot;:1,&quot;tags&quot;:{&quot;style&quot;:[&quot;商务&quot;,&quot;简约&quot;,&quot;文艺清新&quot;,&quot;中国风&quot;,&quot;卡通&quot;,&quot;欧美风&quot;,&quot;黑板风&quot;,&quot;渐变风&quot;,&quot;党政风&quot;]},&quot;slide_type&quot;:[&quot;text&quot;],&quot;aspect_ratio&quot;:&quot;16:9&quot;,&quot;diagram&quot;:{&quot;type&quot;:[],&quot;direction&quot;:0,&quot;isSupportDecBetweenItems&quot;:false}}"/>
  <p:tag name="KSO_WM_CHIP_XID" val="5f2293c8dda340fd2c9b5864"/>
  <p:tag name="KSO_WM_CHIP_FILLPROP" val="[[{&quot;fill_id&quot;:&quot;f5378d118a0e47a8a2fec2c04156848e&quot;,&quot;fill_align&quot;:&quot;cm&quot;,&quot;text_align&quot;:&quot;cm&quot;,&quot;text_direction&quot;:&quot;horizontal&quot;,&quot;chip_types&quot;:[&quot;picture&quot;]},{&quot;fill_id&quot;:&quot;391a8d3a475541dbbf4bf68b0f7e837c&quot;,&quot;fill_align&quot;:&quot;lb&quot;,&quot;text_align&quot;:&quot;lb&quot;,&quot;text_direction&quot;:&quot;horizontal&quot;,&quot;chip_types&quot;:[&quot;header&quot;]},{&quot;fill_id&quot;:&quot;dcd054a5fbf54e6fb810aa57786606fc&quot;,&quot;fill_align&quot;:&quot;lt&quot;,&quot;text_align&quot;:&quot;lt&quot;,&quot;text_direction&quot;:&quot;horizontal&quot;,&quot;chip_types&quot;:[&quot;text&quot;]}]]"/>
  <p:tag name="KSO_WM_SLIDE_ID" val="diagram20191292_1"/>
  <p:tag name="KSO_WM_TEMPLATE_SUBCATEGORY" val="0"/>
  <p:tag name="KSO_WM_TEMPLATE_MASTER_TYPE" val="0"/>
  <p:tag name="KSO_WM_TEMPLATE_COLOR_TYPE" val="1"/>
  <p:tag name="KSO_WM_SLIDE_TYPE" val="text"/>
  <p:tag name="KSO_WM_SLIDE_SUBTYPE" val="picTxt"/>
  <p:tag name="KSO_WM_SLIDE_ITEM_CNT" val="0"/>
  <p:tag name="KSO_WM_SLIDE_INDEX" val="1"/>
  <p:tag name="KSO_WM_SLIDE_SIZE" val="926*540"/>
  <p:tag name="KSO_WM_SLIDE_POSITION" val="33*0"/>
  <p:tag name="KSO_WM_TAG_VERSION" val="1.0"/>
  <p:tag name="KSO_WM_SLIDE_LAYOUT" val="a_d"/>
  <p:tag name="KSO_WM_SLIDE_LAYOUT_CNT" val="1_1"/>
  <p:tag name="KSO_WM_CHIP_GROUPID" val="5f2293c8dda340fd2c9b5863"/>
  <p:tag name="KSO_WM_SLIDE_BK_DARK_LIGHT" val="2"/>
  <p:tag name="KSO_WM_SLIDE_BACKGROUND_TYPE" val="general"/>
  <p:tag name="KSO_WM_SLIDE_SUPPORT_FEATURE_TYPE" val="0"/>
  <p:tag name="KSO_WM_TEMPLATE_ASSEMBLE_XID" val="5f48a2c2f3f92eac73830e88"/>
  <p:tag name="KSO_WM_TEMPLATE_ASSEMBLE_GROUPID" val="5f48a2c2f3f92eac73830e88"/>
  <p:tag name="KSO_WM_TEMPLATE_THUMBS_INDEX" val="1、5、6、7、8、9、10、11、12、13、14"/>
  <p:tag name="KSO_WM_TEMPLATE_MASTER_THUMB_INDEX" val="12"/>
  <p:tag name="KSO_WM_SLIDE_CONSTRAINT" val="%7b%22slideConstraint%22%3a%7b%22seriesAreas%22%3a%5b%5d%2c%22singleAreas%22%3a%5b%7b%22shapes%22%3a%5b13%5d%2c%22serialConstraintIndex%22%3a-1%2c%22areatextmark%22%3a0%2c%22pictureprocessmark%22%3a0%7d%5d%7d%7d"/>
  <p:tag name="KSO_WM_SLIDE_COLORSCHEME_VERSION" val="3.2"/>
  <p:tag name="KSO_WM_SLIDE_BACKGROUND_SUBSTITUTE_COLOR" val="16777215"/>
</p:tagLst>
</file>

<file path=ppt/tags/tag303.xml><?xml version="1.0" encoding="utf-8"?>
<p:tagLst xmlns:a="http://schemas.openxmlformats.org/drawingml/2006/main" xmlns:r="http://schemas.openxmlformats.org/officeDocument/2006/relationships" xmlns:p="http://schemas.openxmlformats.org/presentationml/2006/main">
  <p:tag name="KSO_WM_UNIT_TYPE" val="i"/>
  <p:tag name="KSO_WM_UNIT_SUBTYPE" val="h"/>
  <p:tag name="KSO_WM_SLIDE_BACKGROUND_TYPE" val="general"/>
  <p:tag name="KSO_WM_SLIDE_BK_DARK_LIGHT" val="2"/>
  <p:tag name="KSO_WM_UNIT_HIGHLIGHT" val="0"/>
  <p:tag name="KSO_WM_UNIT_COMPATIBLE" val="0"/>
  <p:tag name="KSO_WM_UNIT_DIAGRAM_ISNUMVISUAL" val="0"/>
  <p:tag name="KSO_WM_UNIT_DIAGRAM_ISREFERUNIT" val="0"/>
  <p:tag name="KSO_WM_UNIT_INDEX" val="0"/>
  <p:tag name="KSO_WM_UNIT_ID" val="_12*i*0"/>
  <p:tag name="KSO_WM_UNIT_BK_DARK_LIGHT" val="2"/>
  <p:tag name="KSO_WM_UNIT_LAYERLEVEL" val="1"/>
  <p:tag name="KSO_WM_TAG_VERSION" val="1.0"/>
  <p:tag name="KSO_WM_BEAUTIFY_FLAG" val="#wm#"/>
  <p:tag name="KSO_WM_UNIT_FILL_FORE_SCHEMECOLOR_INDEX_BRIGHTNESS" val="0"/>
  <p:tag name="KSO_WM_UNIT_FILL_FORE_SCHEMECOLOR_INDEX" val="16"/>
  <p:tag name="KSO_WM_UNIT_FILL_TYPE" val="1"/>
  <p:tag name="KSO_WM_UNIT_TEXT_FILL_FORE_SCHEMECOLOR_INDEX_BRIGHTNESS" val="0"/>
  <p:tag name="KSO_WM_UNIT_TEXT_FILL_FORE_SCHEMECOLOR_INDEX" val="2"/>
  <p:tag name="KSO_WM_UNIT_TEXT_FILL_TYPE" val="1"/>
</p:tagLst>
</file>

<file path=ppt/tags/tag30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191292_1*i*1"/>
  <p:tag name="KSO_WM_TEMPLATE_CATEGORY" val="diagram"/>
  <p:tag name="KSO_WM_TEMPLATE_INDEX" val="20191292"/>
  <p:tag name="KSO_WM_UNIT_LAYERLEVEL" val="1"/>
  <p:tag name="KSO_WM_TAG_VERSION" val="1.0"/>
  <p:tag name="KSO_WM_BEAUTIFY_FLAG" val="#wm#"/>
  <p:tag name="KSO_WM_UNIT_ADJUSTLAYOUT_ID" val="2"/>
  <p:tag name="KSO_WM_UNIT_COLOR_SCHEME_SHAPE_ID" val="2"/>
  <p:tag name="KSO_WM_UNIT_COLOR_SCHEME_PARENT_PAGE" val="0_1"/>
  <p:tag name="KSO_WM_UNIT_FILL_FORE_SCHEMECOLOR_INDEX_BRIGHTNESS" val="0.8"/>
  <p:tag name="KSO_WM_UNIT_FILL_FORE_SCHEMECOLOR_INDEX" val="5"/>
  <p:tag name="KSO_WM_UNIT_FILL_TYPE" val="1"/>
  <p:tag name="KSO_WM_UNIT_TEXT_FILL_FORE_SCHEMECOLOR_INDEX_BRIGHTNESS" val="0"/>
  <p:tag name="KSO_WM_UNIT_TEXT_FILL_FORE_SCHEMECOLOR_INDEX" val="14"/>
  <p:tag name="KSO_WM_UNIT_TEXT_FILL_TYPE" val="1"/>
</p:tagLst>
</file>

<file path=ppt/tags/tag30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diagram20191292_1*i*5"/>
  <p:tag name="KSO_WM_TEMPLATE_CATEGORY" val="diagram"/>
  <p:tag name="KSO_WM_TEMPLATE_INDEX" val="20191292"/>
  <p:tag name="KSO_WM_UNIT_LAYERLEVEL" val="1"/>
  <p:tag name="KSO_WM_TAG_VERSION" val="1.0"/>
  <p:tag name="KSO_WM_BEAUTIFY_FLAG" val="#wm#"/>
  <p:tag name="KSO_WM_UNIT_FILL_FORE_SCHEMECOLOR_INDEX_BRIGHTNESS" val="0"/>
  <p:tag name="KSO_WM_UNIT_FILL_FORE_SCHEMECOLOR_INDEX" val="14"/>
  <p:tag name="KSO_WM_UNIT_FILL_TYPE" val="1"/>
  <p:tag name="KSO_WM_UNIT_SHADOW_SCHEMECOLOR_INDEX_BRIGHTNESS" val="0"/>
  <p:tag name="KSO_WM_UNIT_SHADOW_SCHEMECOLOR_INDEX" val="13"/>
  <p:tag name="KSO_WM_UNIT_TEXT_FILL_FORE_SCHEMECOLOR_INDEX_BRIGHTNESS" val="0"/>
  <p:tag name="KSO_WM_UNIT_TEXT_FILL_FORE_SCHEMECOLOR_INDEX" val="2"/>
  <p:tag name="KSO_WM_UNIT_TEXT_FILL_TYPE" val="1"/>
</p:tagLst>
</file>

<file path=ppt/tags/tag306.xml><?xml version="1.0" encoding="utf-8"?>
<p:tagLst xmlns:a="http://schemas.openxmlformats.org/drawingml/2006/main" xmlns:r="http://schemas.openxmlformats.org/officeDocument/2006/relationships" xmlns:p="http://schemas.openxmlformats.org/presentationml/2006/main">
  <p:tag name="KSO_WM_UNIT_VALUE" val="1405*1873"/>
  <p:tag name="KSO_WM_UNIT_HIGHLIGHT" val="0"/>
  <p:tag name="KSO_WM_UNIT_COMPATIBLE" val="0"/>
  <p:tag name="KSO_WM_UNIT_DIAGRAM_ISNUMVISUAL" val="0"/>
  <p:tag name="KSO_WM_UNIT_DIAGRAM_ISREFERUNIT" val="0"/>
  <p:tag name="KSO_WM_UNIT_TYPE" val="d"/>
  <p:tag name="KSO_WM_UNIT_INDEX" val="1"/>
  <p:tag name="KSO_WM_UNIT_ID" val="diagram20191292_1*d*1"/>
  <p:tag name="KSO_WM_TEMPLATE_CATEGORY" val="diagram"/>
  <p:tag name="KSO_WM_TEMPLATE_INDEX" val="20191292"/>
  <p:tag name="KSO_WM_UNIT_LAYERLEVEL" val="1"/>
  <p:tag name="KSO_WM_TAG_VERSION" val="1.0"/>
  <p:tag name="KSO_WM_BEAUTIFY_FLAG" val="#wm#"/>
  <p:tag name="KSO_WM_UNIT_ADJUSTLAYOUT_ID" val="13"/>
  <p:tag name="KSO_WM_UNIT_PICTURE_CLIP_FLAG" val="1"/>
  <p:tag name="KSO_WM_UNIT_COLOR_SCHEME_SHAPE_ID" val="13"/>
  <p:tag name="KSO_WM_UNIT_COLOR_SCHEME_PARENT_PAGE" val="0_1"/>
  <p:tag name="KSO_WM_UNIT_SUPPORT_UNIT_TYPE" val="[&quot;d&quot;]"/>
  <p:tag name="KSO_WM_TAG_FRONT_SIZE" val=""/>
  <p:tag name="KSO_WM_TAG_BACKGROUP_ID" val=""/>
  <p:tag name="KSO_WM_TAG_BACKGROUP_SIZE" val=""/>
  <p:tag name="KSO_WM_TAG_ZODER_POSITION" val=""/>
</p:tagLst>
</file>

<file path=ppt/tags/tag307.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单击此处&#10;添加大标题"/>
  <p:tag name="KSO_WM_UNIT_NOCLEAR" val="0"/>
  <p:tag name="KSO_WM_UNIT_VALUE" val="14"/>
  <p:tag name="KSO_WM_UNIT_HIGHLIGHT" val="0"/>
  <p:tag name="KSO_WM_UNIT_COMPATIBLE" val="0"/>
  <p:tag name="KSO_WM_UNIT_DIAGRAM_ISNUMVISUAL" val="0"/>
  <p:tag name="KSO_WM_UNIT_DIAGRAM_ISREFERUNIT" val="0"/>
  <p:tag name="KSO_WM_UNIT_TYPE" val="a"/>
  <p:tag name="KSO_WM_UNIT_INDEX" val="1"/>
  <p:tag name="KSO_WM_UNIT_ID" val="diagram20191292_1*a*1"/>
  <p:tag name="KSO_WM_TEMPLATE_CATEGORY" val="diagram"/>
  <p:tag name="KSO_WM_TEMPLATE_INDEX" val="20191292"/>
  <p:tag name="KSO_WM_UNIT_LAYERLEVEL" val="1"/>
  <p:tag name="KSO_WM_TAG_VERSION" val="1.0"/>
  <p:tag name="KSO_WM_BEAUTIFY_FLAG" val="#wm#"/>
  <p:tag name="KSO_WM_TAG_FRONT_SIZE" val=""/>
  <p:tag name="KSO_WM_TAG_BACKGROUP_ID" val=""/>
  <p:tag name="KSO_WM_TAG_BACKGROUP_SIZE" val=""/>
  <p:tag name="KSO_WM_TAG_ZODER_POSITION" val=""/>
</p:tagLst>
</file>

<file path=ppt/tags/tag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20205416"/>
  <p:tag name="KSO_WM_TEMPLATE_SUBCATEGORY" val="0"/>
  <p:tag name="KSO_WM_TEMPLATE_MASTER_TYPE" val="1"/>
  <p:tag name="KSO_WM_TEMPLATE_COLOR_TYPE" val="1"/>
  <p:tag name="KSO_WM_TEMPLATE_MASTER_THUMB_INDEX" val="12"/>
  <p:tag name="KSO_WM_TEMPLATE_THUMBS_INDEX" val="1、4、7、9、12、15、16、17、18、19、20、21、24、26、27、28"/>
</p:tagLst>
</file>

<file path=ppt/tags/tag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7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7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7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7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7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y"/>
  <p:tag name="KSO_WM_UNIT_INDEX" val="1"/>
  <p:tag name="KSO_WM_UNIT_ID" val="_1*y*1"/>
  <p:tag name="KSO_WM_UNIT_LAYERLEVEL" val="1"/>
  <p:tag name="KSO_WM_TAG_VERSION" val="1.0"/>
  <p:tag name="KSO_WM_BEAUTIFY_FLAG" val="#wm#"/>
</p:tagLst>
</file>

<file path=ppt/tags/tag8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8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82.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83.xml><?xml version="1.0" encoding="utf-8"?>
<p:tagLst xmlns:a="http://schemas.openxmlformats.org/drawingml/2006/main" xmlns:r="http://schemas.openxmlformats.org/officeDocument/2006/relationships" xmlns:p="http://schemas.openxmlformats.org/presentationml/2006/main">
  <p:tag name="KSO_WM_UNIT_TYPE" val="i"/>
  <p:tag name="KSO_WM_UNIT_SUBTYPE" val="h"/>
  <p:tag name="KSO_WM_SLIDE_BACKGROUND_TYPE" val="general"/>
  <p:tag name="KSO_WM_SLIDE_BK_DARK_LIGHT" val="2"/>
  <p:tag name="KSO_WM_UNIT_HIGHLIGHT" val="0"/>
  <p:tag name="KSO_WM_UNIT_COMPATIBLE" val="0"/>
  <p:tag name="KSO_WM_UNIT_DIAGRAM_ISNUMVISUAL" val="0"/>
  <p:tag name="KSO_WM_UNIT_DIAGRAM_ISREFERUNIT" val="0"/>
  <p:tag name="KSO_WM_UNIT_INDEX" val="0"/>
  <p:tag name="KSO_WM_UNIT_ID" val="_12*i*0"/>
  <p:tag name="KSO_WM_UNIT_BK_DARK_LIGHT" val="2"/>
  <p:tag name="KSO_WM_UNIT_LAYERLEVEL" val="1"/>
  <p:tag name="KSO_WM_TAG_VERSION" val="1.0"/>
  <p:tag name="KSO_WM_BEAUTIFY_FLAG" val="#wm#"/>
</p:tagLst>
</file>

<file path=ppt/tags/tag8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8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8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8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88.xml><?xml version="1.0" encoding="utf-8"?>
<p:tagLst xmlns:a="http://schemas.openxmlformats.org/drawingml/2006/main" xmlns:r="http://schemas.openxmlformats.org/officeDocument/2006/relationships"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89.xml><?xml version="1.0" encoding="utf-8"?>
<p:tagLst xmlns:a="http://schemas.openxmlformats.org/drawingml/2006/main" xmlns:r="http://schemas.openxmlformats.org/officeDocument/2006/relationships" xmlns:p="http://schemas.openxmlformats.org/presentationml/2006/main">
  <p:tag name="KSO_WM_UNIT_TYPE" val="i"/>
  <p:tag name="KSO_WM_UNIT_SUBTYPE" val="h"/>
  <p:tag name="KSO_WM_SLIDE_BACKGROUND_TYPE" val="frame"/>
  <p:tag name="KSO_WM_SLIDE_BK_DARK_LIGHT" val="2"/>
  <p:tag name="KSO_WM_UNIT_HIGHLIGHT" val="0"/>
  <p:tag name="KSO_WM_UNIT_COMPATIBLE" val="0"/>
  <p:tag name="KSO_WM_UNIT_DIAGRAM_ISNUMVISUAL" val="0"/>
  <p:tag name="KSO_WM_UNIT_DIAGRAM_ISREFERUNIT" val="0"/>
  <p:tag name="KSO_WM_UNIT_INDEX" val="0"/>
  <p:tag name="KSO_WM_UNIT_ID" val="_13*i*0"/>
  <p:tag name="KSO_WM_UNIT_BK_DARK_LIGHT" val="2"/>
  <p:tag name="KSO_WM_UNIT_LAYERLEVEL" val="1"/>
  <p:tag name="KSO_WM_TAG_VERSION" val="1.0"/>
  <p:tag name="KSO_WM_BEAUTIFY_FLAG" val="#wm#"/>
</p:tagLst>
</file>

<file path=ppt/tags/tag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9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9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9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9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95.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96.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BK_DARK_LIGHT" val="2"/>
  <p:tag name="KSO_WM_UNIT_LAYERLEVEL" val="1"/>
  <p:tag name="KSO_WM_TAG_VERSION" val="1.0"/>
  <p:tag name="KSO_WM_BEAUTIFY_FLAG" val="#wm#"/>
</p:tagLst>
</file>

<file path=ppt/tags/tag97.xml><?xml version="1.0" encoding="utf-8"?>
<p:tagLst xmlns:a="http://schemas.openxmlformats.org/drawingml/2006/main" xmlns:r="http://schemas.openxmlformats.org/officeDocument/2006/relationships" xmlns:p="http://schemas.openxmlformats.org/presentationml/2006/main">
  <p:tag name="KSO_WM_UNIT_TYPE" val="i"/>
  <p:tag name="KSO_WM_UNIT_SUBTYPE" val="h"/>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NDEX" val="0"/>
  <p:tag name="KSO_WM_UNIT_ID" val="_14*i*0"/>
  <p:tag name="KSO_WM_UNIT_BK_DARK_LIGHT" val="2"/>
  <p:tag name="KSO_WM_UNIT_LAYERLEVEL" val="1"/>
  <p:tag name="KSO_WM_TAG_VERSION" val="1.0"/>
  <p:tag name="KSO_WM_BEAUTIFY_FLAG" val="#wm#"/>
</p:tagLst>
</file>

<file path=ppt/tags/tag9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9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3_Office 主题​​">
  <a:themeElements>
    <a:clrScheme name="">
      <a:dk1>
        <a:sysClr val="windowText" lastClr="000000"/>
      </a:dk1>
      <a:lt1>
        <a:sysClr val="window" lastClr="FFFFFF"/>
      </a:lt1>
      <a:dk2>
        <a:srgbClr val="EEF1F6"/>
      </a:dk2>
      <a:lt2>
        <a:srgbClr val="FFFFFF"/>
      </a:lt2>
      <a:accent1>
        <a:srgbClr val="5E7A9C"/>
      </a:accent1>
      <a:accent2>
        <a:srgbClr val="648190"/>
      </a:accent2>
      <a:accent3>
        <a:srgbClr val="698883"/>
      </a:accent3>
      <a:accent4>
        <a:srgbClr val="6F8E77"/>
      </a:accent4>
      <a:accent5>
        <a:srgbClr val="74956A"/>
      </a:accent5>
      <a:accent6>
        <a:srgbClr val="7A9C5E"/>
      </a:accent6>
      <a:hlink>
        <a:srgbClr val="658BD5"/>
      </a:hlink>
      <a:folHlink>
        <a:srgbClr val="A16AA5"/>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主题​​">
  <a:themeElements>
    <a:clrScheme name="">
      <a:dk1>
        <a:srgbClr val="000000"/>
      </a:dk1>
      <a:lt1>
        <a:srgbClr val="FFFFFF"/>
      </a:lt1>
      <a:dk2>
        <a:srgbClr val="EFECEC"/>
      </a:dk2>
      <a:lt2>
        <a:srgbClr val="FDFCFC"/>
      </a:lt2>
      <a:accent1>
        <a:srgbClr val="985551"/>
      </a:accent1>
      <a:accent2>
        <a:srgbClr val="985E48"/>
      </a:accent2>
      <a:accent3>
        <a:srgbClr val="8C6B44"/>
      </a:accent3>
      <a:accent4>
        <a:srgbClr val="797A4A"/>
      </a:accent4>
      <a:accent5>
        <a:srgbClr val="64895A"/>
      </a:accent5>
      <a:accent6>
        <a:srgbClr val="529775"/>
      </a:accent6>
      <a:hlink>
        <a:srgbClr val="0563C1"/>
      </a:hlink>
      <a:folHlink>
        <a:srgbClr val="954F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515</TotalTime>
  <Words>3549</Words>
  <Application>Microsoft Office PowerPoint</Application>
  <PresentationFormat>宽屏</PresentationFormat>
  <Paragraphs>130</Paragraphs>
  <Slides>22</Slides>
  <Notes>22</Notes>
  <HiddenSlides>0</HiddenSlides>
  <MMClips>0</MMClips>
  <ScaleCrop>false</ScaleCrop>
  <HeadingPairs>
    <vt:vector size="6" baseType="variant">
      <vt:variant>
        <vt:lpstr>已用的字体</vt:lpstr>
      </vt:variant>
      <vt:variant>
        <vt:i4>8</vt:i4>
      </vt:variant>
      <vt:variant>
        <vt:lpstr>主题</vt:lpstr>
      </vt:variant>
      <vt:variant>
        <vt:i4>3</vt:i4>
      </vt:variant>
      <vt:variant>
        <vt:lpstr>幻灯片标题</vt:lpstr>
      </vt:variant>
      <vt:variant>
        <vt:i4>22</vt:i4>
      </vt:variant>
    </vt:vector>
  </HeadingPairs>
  <TitlesOfParts>
    <vt:vector size="33" baseType="lpstr">
      <vt:lpstr>等线</vt:lpstr>
      <vt:lpstr>等线 Light</vt:lpstr>
      <vt:lpstr>宋体</vt:lpstr>
      <vt:lpstr>微软雅黑</vt:lpstr>
      <vt:lpstr>微软雅黑 Light</vt:lpstr>
      <vt:lpstr>Arial</vt:lpstr>
      <vt:lpstr>Calibri</vt:lpstr>
      <vt:lpstr>Cambria Math</vt:lpstr>
      <vt:lpstr>Office 主题​​</vt:lpstr>
      <vt:lpstr>3_Office 主题​​</vt:lpstr>
      <vt:lpstr>1_Office 主题​​</vt:lpstr>
      <vt:lpstr> 上海麦士 &amp; 予芯智能   联合开发 </vt:lpstr>
      <vt:lpstr>上节总结</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王 小草</dc:creator>
  <cp:lastModifiedBy>王 蔚</cp:lastModifiedBy>
  <cp:revision>260</cp:revision>
  <dcterms:created xsi:type="dcterms:W3CDTF">2020-06-18T03:30:00Z</dcterms:created>
  <dcterms:modified xsi:type="dcterms:W3CDTF">2020-09-25T11:23:42Z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2052-11.1.0.9999</vt:lpwstr>
  </property>
</Properties>
</file>